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29" r:id="rId2"/>
    <p:sldId id="432" r:id="rId3"/>
    <p:sldId id="433" r:id="rId4"/>
    <p:sldId id="436" r:id="rId5"/>
    <p:sldId id="404" r:id="rId6"/>
    <p:sldId id="431" r:id="rId7"/>
    <p:sldId id="430" r:id="rId8"/>
    <p:sldId id="435" r:id="rId9"/>
    <p:sldId id="405" r:id="rId10"/>
    <p:sldId id="406" r:id="rId11"/>
    <p:sldId id="407" r:id="rId12"/>
    <p:sldId id="408" r:id="rId13"/>
    <p:sldId id="410" r:id="rId14"/>
    <p:sldId id="411" r:id="rId15"/>
    <p:sldId id="434" r:id="rId16"/>
    <p:sldId id="412" r:id="rId17"/>
    <p:sldId id="414" r:id="rId18"/>
    <p:sldId id="437" r:id="rId19"/>
    <p:sldId id="415" r:id="rId20"/>
    <p:sldId id="416" r:id="rId21"/>
    <p:sldId id="438" r:id="rId22"/>
    <p:sldId id="417" r:id="rId23"/>
    <p:sldId id="418" r:id="rId24"/>
    <p:sldId id="419" r:id="rId25"/>
    <p:sldId id="420" r:id="rId26"/>
    <p:sldId id="421" r:id="rId27"/>
    <p:sldId id="413" r:id="rId28"/>
    <p:sldId id="422" r:id="rId29"/>
    <p:sldId id="423" r:id="rId30"/>
    <p:sldId id="424" r:id="rId31"/>
    <p:sldId id="426" r:id="rId32"/>
    <p:sldId id="427" r:id="rId33"/>
    <p:sldId id="429" r:id="rId34"/>
    <p:sldId id="425" r:id="rId35"/>
    <p:sldId id="428" r:id="rId36"/>
    <p:sldId id="400" r:id="rId37"/>
    <p:sldId id="25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D4DAEC"/>
    <a:srgbClr val="4472C4"/>
    <a:srgbClr val="F2DCDB"/>
    <a:srgbClr val="CFD5EA"/>
    <a:srgbClr val="5B9BD5"/>
    <a:srgbClr val="ED7D31"/>
    <a:srgbClr val="C0C0C0"/>
    <a:srgbClr val="0000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87157" autoAdjust="0"/>
  </p:normalViewPr>
  <p:slideViewPr>
    <p:cSldViewPr snapToGrid="0">
      <p:cViewPr varScale="1">
        <p:scale>
          <a:sx n="110" d="100"/>
          <a:sy n="110" d="100"/>
        </p:scale>
        <p:origin x="61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14612-2E3E-4CBC-BBBE-ED26E3580793}" type="datetimeFigureOut">
              <a:rPr lang="pt-PT" smtClean="0"/>
              <a:t>05/12/21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927FA-9838-49F9-BC71-C65DD91E4A9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026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are the slides for a class related to concepts of project management</a:t>
            </a:r>
            <a:r>
              <a:rPr lang="en-US"/>
              <a:t>: planning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27FA-9838-49F9-BC71-C65DD91E4A98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8062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27FA-9838-49F9-BC71-C65DD91E4A98}" type="slidenum">
              <a:rPr lang="pt-PT" smtClean="0"/>
              <a:t>28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843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 give this slide in advance to students.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27FA-9838-49F9-BC71-C65DD91E4A98}" type="slidenum">
              <a:rPr lang="pt-PT" smtClean="0"/>
              <a:t>35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0026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C97EE39D-45B9-4BC4-A0D5-310EF34CFB88}"/>
              </a:ext>
            </a:extLst>
          </p:cNvPr>
          <p:cNvSpPr/>
          <p:nvPr userDrawn="1"/>
        </p:nvSpPr>
        <p:spPr>
          <a:xfrm>
            <a:off x="12705" y="2035"/>
            <a:ext cx="12195631" cy="68471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096136 w 12222426"/>
              <a:gd name="connsiteY1" fmla="*/ 5264333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59130"/>
              <a:gd name="connsiteY0" fmla="*/ 6847114 h 6847115"/>
              <a:gd name="connsiteX1" fmla="*/ 10096136 w 12259130"/>
              <a:gd name="connsiteY1" fmla="*/ 5238933 h 6847115"/>
              <a:gd name="connsiteX2" fmla="*/ 12259130 w 12259130"/>
              <a:gd name="connsiteY2" fmla="*/ 0 h 6847115"/>
              <a:gd name="connsiteX3" fmla="*/ 12221030 w 12259130"/>
              <a:gd name="connsiteY3" fmla="*/ 6847115 h 6847115"/>
              <a:gd name="connsiteX4" fmla="*/ 0 w 12259130"/>
              <a:gd name="connsiteY4" fmla="*/ 6847114 h 6847115"/>
              <a:gd name="connsiteX0" fmla="*/ 0 w 12170230"/>
              <a:gd name="connsiteY0" fmla="*/ 6859814 h 6859814"/>
              <a:gd name="connsiteX1" fmla="*/ 10007236 w 12170230"/>
              <a:gd name="connsiteY1" fmla="*/ 5238933 h 6859814"/>
              <a:gd name="connsiteX2" fmla="*/ 12170230 w 12170230"/>
              <a:gd name="connsiteY2" fmla="*/ 0 h 6859814"/>
              <a:gd name="connsiteX3" fmla="*/ 12132130 w 12170230"/>
              <a:gd name="connsiteY3" fmla="*/ 6847115 h 6859814"/>
              <a:gd name="connsiteX4" fmla="*/ 0 w 12170230"/>
              <a:gd name="connsiteY4" fmla="*/ 6859814 h 6859814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5630" h="6847115">
                <a:moveTo>
                  <a:pt x="0" y="6847114"/>
                </a:moveTo>
                <a:cubicBezTo>
                  <a:pt x="1860005" y="5494382"/>
                  <a:pt x="7994831" y="6388465"/>
                  <a:pt x="10032636" y="5238933"/>
                </a:cubicBezTo>
                <a:cubicBezTo>
                  <a:pt x="12206876" y="3558178"/>
                  <a:pt x="11083835" y="1631043"/>
                  <a:pt x="12195630" y="0"/>
                </a:cubicBezTo>
                <a:cubicBezTo>
                  <a:pt x="12190792" y="2281162"/>
                  <a:pt x="12162368" y="4565953"/>
                  <a:pt x="12157530" y="6847115"/>
                </a:cubicBezTo>
                <a:lnTo>
                  <a:pt x="0" y="684711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Isosceles Triangle 9">
            <a:extLst>
              <a:ext uri="{FF2B5EF4-FFF2-40B4-BE49-F238E27FC236}">
                <a16:creationId xmlns:a16="http://schemas.microsoft.com/office/drawing/2014/main" id="{66BF8A63-094C-431F-A3A0-63E41BD8DF9F}"/>
              </a:ext>
            </a:extLst>
          </p:cNvPr>
          <p:cNvSpPr/>
          <p:nvPr userDrawn="1"/>
        </p:nvSpPr>
        <p:spPr>
          <a:xfrm>
            <a:off x="-15214" y="-8794"/>
            <a:ext cx="12222427" cy="68725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2426" h="6872515">
                <a:moveTo>
                  <a:pt x="0" y="6872514"/>
                </a:moveTo>
                <a:cubicBezTo>
                  <a:pt x="2037805" y="5722982"/>
                  <a:pt x="8174445" y="6559008"/>
                  <a:pt x="10212250" y="5409476"/>
                </a:cubicBezTo>
                <a:cubicBezTo>
                  <a:pt x="12386490" y="3728721"/>
                  <a:pt x="11261635" y="1719943"/>
                  <a:pt x="12221030" y="0"/>
                </a:cubicBezTo>
                <a:cubicBezTo>
                  <a:pt x="12216192" y="2281162"/>
                  <a:pt x="12225868" y="4591353"/>
                  <a:pt x="12221030" y="6872515"/>
                </a:cubicBezTo>
                <a:lnTo>
                  <a:pt x="0" y="6872514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D39AF64-02D8-4A17-BB3F-4E3014876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6179" y="3445484"/>
            <a:ext cx="8950284" cy="1305161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7DADDB0-2C51-4443-AB1B-DC4AF7639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179" y="2067996"/>
            <a:ext cx="8950284" cy="1121423"/>
          </a:xfrm>
          <a:noFill/>
        </p:spPr>
        <p:txBody>
          <a:bodyPr anchor="ctr">
            <a:noAutofit/>
          </a:bodyPr>
          <a:lstStyle>
            <a:lvl1pPr algn="ctr">
              <a:defRPr sz="4400" b="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E31D9C-DF45-4586-BF2E-7912D4B41D80}"/>
              </a:ext>
            </a:extLst>
          </p:cNvPr>
          <p:cNvSpPr/>
          <p:nvPr userDrawn="1"/>
        </p:nvSpPr>
        <p:spPr>
          <a:xfrm>
            <a:off x="1356179" y="3184039"/>
            <a:ext cx="8950284" cy="8439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344BED-7B33-41AD-A323-368EB9B434D6}"/>
              </a:ext>
            </a:extLst>
          </p:cNvPr>
          <p:cNvSpPr/>
          <p:nvPr userDrawn="1"/>
        </p:nvSpPr>
        <p:spPr>
          <a:xfrm>
            <a:off x="1615353" y="3263034"/>
            <a:ext cx="8431931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023124-B431-4DF0-80A3-5D3DB66D88FD}"/>
              </a:ext>
            </a:extLst>
          </p:cNvPr>
          <p:cNvSpPr/>
          <p:nvPr userDrawn="1"/>
        </p:nvSpPr>
        <p:spPr>
          <a:xfrm>
            <a:off x="1927935" y="3310171"/>
            <a:ext cx="7806768" cy="524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DB5D77-BF3C-9942-96A4-55184AAE0B56}"/>
              </a:ext>
            </a:extLst>
          </p:cNvPr>
          <p:cNvSpPr txBox="1"/>
          <p:nvPr userDrawn="1"/>
        </p:nvSpPr>
        <p:spPr>
          <a:xfrm>
            <a:off x="10874829" y="6363518"/>
            <a:ext cx="11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chemeClr val="bg1"/>
                </a:solidFill>
              </a:rPr>
              <a:t>อาจารย์ปู</a:t>
            </a:r>
            <a:endParaRPr lang="en-T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16E7B-2755-415C-A9AD-AB128EF10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80CBA-DC9A-46FB-BE7C-1C8FF0F5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35A0D-3B3B-4A1A-B83C-4AD6A0EEA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808BE-6A98-44A7-B4B9-9EC28AFF9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B1C5F-3CAF-4649-B4D5-8F2E81D57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E0AAA5-4509-4E64-BAAE-E044B02A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8D94-BDE6-43CB-8B96-E11B39F5F58E}" type="datetime1">
              <a:rPr lang="pt-PT" smtClean="0"/>
              <a:t>05/12/21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75D009-BA01-43C0-901E-5BB050E9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19B0F4-731F-4553-8E9E-7FB4D0255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4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96960-F648-4700-BFD0-5CD16BA7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D7EA84-1FB4-41C5-99AC-761E11BDE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CEBB-13BF-4312-A352-5D9FAD0C50C8}" type="datetime1">
              <a:rPr lang="pt-PT" smtClean="0"/>
              <a:t>05/12/21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B97808-4AE9-4F15-B28B-50EDC420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B2001-E3EB-4483-AF81-E12AE338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10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B7B18-FD7D-4AE7-961D-638A21ED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BFAA-5303-434E-B697-0A7C43CF1BB8}" type="datetime1">
              <a:rPr lang="pt-PT" smtClean="0"/>
              <a:t>05/12/21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27F21E-79D5-4C93-AFCE-64A87D6F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C0B15-5C5C-43A2-B334-1E7159DC5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61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05BC6-B8F2-467B-A51D-7EF866A52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DAF93-471D-4F72-9A9C-1D3FD85C9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40A66-060C-44B9-83DB-F16223E75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3483C-CD5F-492E-9EDF-CA1BFCBC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4335-1CFF-4ED4-8641-B1D6B2EAA1DF}" type="datetime1">
              <a:rPr lang="pt-PT" smtClean="0"/>
              <a:t>05/12/21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3578A-53BB-43CD-AE8B-6A4B5DDE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56FF0-B4D3-4A33-88FE-F41023975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85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2379-C666-47A8-ABF8-A3D29974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BAE6F8-0615-42CF-B577-DC389D350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1B2BB-CDAA-4993-94DA-F1B1C64BA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EB606-A8D8-4D5F-BE0C-419E49C3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0707F-3602-42C6-A83D-6842C6230962}" type="datetime1">
              <a:rPr lang="pt-PT" smtClean="0"/>
              <a:t>05/12/21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530BF-FC1F-496E-B918-4AFC4805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F458C-C932-4B3D-87F3-9CCB23CD2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2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9405-0823-4EF8-AE3F-2D2F70772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998AA-E683-4A32-B344-52FBCBA3F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2E250-410B-48E9-93C3-FBDD91ED0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61418-5CB2-4190-8933-646DF6BEB0F7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79AF3-C435-4DF6-89A6-BD4F1902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FFB2E-8C4F-47CF-AEB0-3E0887BE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41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53D5BF-61FD-4341-BF5C-91EB49169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6DF4D-69A2-4B54-85D5-11E2837B0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D8474-5ECD-46F6-9E30-4C9F9EC7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3EE2-85EE-416A-9668-71CEA4E20232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2F09C-C8A3-4A1A-AF93-5D3AC910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221DE-46EF-40E1-B91E-A2F4CF0D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80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35402" y="273352"/>
            <a:ext cx="11320441" cy="86969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3266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35402" y="3881302"/>
            <a:ext cx="11320441" cy="4020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2903" b="0" strike="noStrike" spc="-1">
              <a:solidFill>
                <a:srgbClr val="2C3E5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3230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C97EE39D-45B9-4BC4-A0D5-310EF34CFB88}"/>
              </a:ext>
            </a:extLst>
          </p:cNvPr>
          <p:cNvSpPr/>
          <p:nvPr userDrawn="1"/>
        </p:nvSpPr>
        <p:spPr>
          <a:xfrm>
            <a:off x="12703" y="2031"/>
            <a:ext cx="12195630" cy="68471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096136 w 12222426"/>
              <a:gd name="connsiteY1" fmla="*/ 5264333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59130"/>
              <a:gd name="connsiteY0" fmla="*/ 6847114 h 6847115"/>
              <a:gd name="connsiteX1" fmla="*/ 10096136 w 12259130"/>
              <a:gd name="connsiteY1" fmla="*/ 5238933 h 6847115"/>
              <a:gd name="connsiteX2" fmla="*/ 12259130 w 12259130"/>
              <a:gd name="connsiteY2" fmla="*/ 0 h 6847115"/>
              <a:gd name="connsiteX3" fmla="*/ 12221030 w 12259130"/>
              <a:gd name="connsiteY3" fmla="*/ 6847115 h 6847115"/>
              <a:gd name="connsiteX4" fmla="*/ 0 w 12259130"/>
              <a:gd name="connsiteY4" fmla="*/ 6847114 h 6847115"/>
              <a:gd name="connsiteX0" fmla="*/ 0 w 12170230"/>
              <a:gd name="connsiteY0" fmla="*/ 6859814 h 6859814"/>
              <a:gd name="connsiteX1" fmla="*/ 10007236 w 12170230"/>
              <a:gd name="connsiteY1" fmla="*/ 5238933 h 6859814"/>
              <a:gd name="connsiteX2" fmla="*/ 12170230 w 12170230"/>
              <a:gd name="connsiteY2" fmla="*/ 0 h 6859814"/>
              <a:gd name="connsiteX3" fmla="*/ 12132130 w 12170230"/>
              <a:gd name="connsiteY3" fmla="*/ 6847115 h 6859814"/>
              <a:gd name="connsiteX4" fmla="*/ 0 w 12170230"/>
              <a:gd name="connsiteY4" fmla="*/ 6859814 h 6859814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5630" h="6847115">
                <a:moveTo>
                  <a:pt x="0" y="6847114"/>
                </a:moveTo>
                <a:cubicBezTo>
                  <a:pt x="1860005" y="5494382"/>
                  <a:pt x="7994831" y="6388465"/>
                  <a:pt x="10032636" y="5238933"/>
                </a:cubicBezTo>
                <a:cubicBezTo>
                  <a:pt x="12206876" y="3558178"/>
                  <a:pt x="11083835" y="1631043"/>
                  <a:pt x="12195630" y="0"/>
                </a:cubicBezTo>
                <a:cubicBezTo>
                  <a:pt x="12190792" y="2281162"/>
                  <a:pt x="12162368" y="4565953"/>
                  <a:pt x="12157530" y="6847115"/>
                </a:cubicBezTo>
                <a:lnTo>
                  <a:pt x="0" y="684711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Isosceles Triangle 9">
            <a:extLst>
              <a:ext uri="{FF2B5EF4-FFF2-40B4-BE49-F238E27FC236}">
                <a16:creationId xmlns:a16="http://schemas.microsoft.com/office/drawing/2014/main" id="{66BF8A63-094C-431F-A3A0-63E41BD8DF9F}"/>
              </a:ext>
            </a:extLst>
          </p:cNvPr>
          <p:cNvSpPr/>
          <p:nvPr userDrawn="1"/>
        </p:nvSpPr>
        <p:spPr>
          <a:xfrm>
            <a:off x="-15213" y="-8794"/>
            <a:ext cx="12222426" cy="68725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2426" h="6872515">
                <a:moveTo>
                  <a:pt x="0" y="6872514"/>
                </a:moveTo>
                <a:cubicBezTo>
                  <a:pt x="2037805" y="5722982"/>
                  <a:pt x="8174445" y="6559008"/>
                  <a:pt x="10212250" y="5409476"/>
                </a:cubicBezTo>
                <a:cubicBezTo>
                  <a:pt x="12386490" y="3728721"/>
                  <a:pt x="11261635" y="1719943"/>
                  <a:pt x="12221030" y="0"/>
                </a:cubicBezTo>
                <a:cubicBezTo>
                  <a:pt x="12216192" y="2281162"/>
                  <a:pt x="12225868" y="4591353"/>
                  <a:pt x="12221030" y="6872515"/>
                </a:cubicBezTo>
                <a:lnTo>
                  <a:pt x="0" y="6872514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D39AF64-02D8-4A17-BB3F-4E3014876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6177" y="3445482"/>
            <a:ext cx="8950284" cy="1305161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7DADDB0-2C51-4443-AB1B-DC4AF7639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177" y="2067992"/>
            <a:ext cx="8950284" cy="1121423"/>
          </a:xfrm>
          <a:noFill/>
        </p:spPr>
        <p:txBody>
          <a:bodyPr anchor="ctr">
            <a:noAutofit/>
          </a:bodyPr>
          <a:lstStyle>
            <a:lvl1pPr algn="ctr">
              <a:defRPr sz="4400" b="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E31D9C-DF45-4586-BF2E-7912D4B41D80}"/>
              </a:ext>
            </a:extLst>
          </p:cNvPr>
          <p:cNvSpPr/>
          <p:nvPr userDrawn="1"/>
        </p:nvSpPr>
        <p:spPr>
          <a:xfrm>
            <a:off x="1356177" y="3184039"/>
            <a:ext cx="8950284" cy="8439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344BED-7B33-41AD-A323-368EB9B434D6}"/>
              </a:ext>
            </a:extLst>
          </p:cNvPr>
          <p:cNvSpPr/>
          <p:nvPr userDrawn="1"/>
        </p:nvSpPr>
        <p:spPr>
          <a:xfrm>
            <a:off x="1615354" y="3263030"/>
            <a:ext cx="843193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023124-B431-4DF0-80A3-5D3DB66D88FD}"/>
              </a:ext>
            </a:extLst>
          </p:cNvPr>
          <p:cNvSpPr/>
          <p:nvPr userDrawn="1"/>
        </p:nvSpPr>
        <p:spPr>
          <a:xfrm>
            <a:off x="1927935" y="3310167"/>
            <a:ext cx="7806768" cy="524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1B46B7-30B0-5B49-9B7D-972AF1B61FF7}"/>
              </a:ext>
            </a:extLst>
          </p:cNvPr>
          <p:cNvSpPr txBox="1"/>
          <p:nvPr userDrawn="1"/>
        </p:nvSpPr>
        <p:spPr>
          <a:xfrm>
            <a:off x="10874829" y="6363518"/>
            <a:ext cx="11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chemeClr val="bg1"/>
                </a:solidFill>
              </a:rPr>
              <a:t>อาจารย์ปู</a:t>
            </a:r>
            <a:endParaRPr lang="en-T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7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9F83CD-1E72-46FA-A09B-48783A0A3447}"/>
              </a:ext>
            </a:extLst>
          </p:cNvPr>
          <p:cNvSpPr/>
          <p:nvPr userDrawn="1"/>
        </p:nvSpPr>
        <p:spPr>
          <a:xfrm>
            <a:off x="188907" y="195944"/>
            <a:ext cx="11940936" cy="665498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02EEB56D-10AA-4548-B3DB-C74661EAED2E}"/>
              </a:ext>
            </a:extLst>
          </p:cNvPr>
          <p:cNvSpPr/>
          <p:nvPr userDrawn="1"/>
        </p:nvSpPr>
        <p:spPr>
          <a:xfrm rot="10800000">
            <a:off x="304802" y="274325"/>
            <a:ext cx="11571545" cy="6295197"/>
          </a:xfrm>
          <a:prstGeom prst="round2DiagRect">
            <a:avLst/>
          </a:prstGeom>
          <a:solidFill>
            <a:schemeClr val="bg1"/>
          </a:solid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1045D65-668D-4D95-B4D8-EA5B054C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91" y="448674"/>
            <a:ext cx="8706812" cy="888031"/>
          </a:xfrm>
        </p:spPr>
        <p:txBody>
          <a:bodyPr>
            <a:normAutofit/>
          </a:bodyPr>
          <a:lstStyle>
            <a:lvl1pPr algn="ctr">
              <a:defRPr sz="32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2A50B16-EDDF-4F8E-8E61-17E398D06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576012"/>
            <a:ext cx="11229516" cy="4824787"/>
          </a:xfrm>
        </p:spPr>
        <p:txBody>
          <a:bodyPr/>
          <a:lstStyle>
            <a:lvl1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AB01A1C-51D1-41B4-9C3C-E06B1D57AF69}"/>
              </a:ext>
            </a:extLst>
          </p:cNvPr>
          <p:cNvGrpSpPr/>
          <p:nvPr userDrawn="1"/>
        </p:nvGrpSpPr>
        <p:grpSpPr>
          <a:xfrm>
            <a:off x="1792289" y="1349132"/>
            <a:ext cx="8706812" cy="184429"/>
            <a:chOff x="1610813" y="1340083"/>
            <a:chExt cx="7607984" cy="16991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FAE0845-1B36-45A0-A900-346B585FB863}"/>
                </a:ext>
              </a:extLst>
            </p:cNvPr>
            <p:cNvSpPr/>
            <p:nvPr userDrawn="1"/>
          </p:nvSpPr>
          <p:spPr>
            <a:xfrm>
              <a:off x="1610813" y="1340083"/>
              <a:ext cx="7607984" cy="8439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4424509-D133-4E5C-8A4D-7A431372B253}"/>
                </a:ext>
              </a:extLst>
            </p:cNvPr>
            <p:cNvSpPr/>
            <p:nvPr userDrawn="1"/>
          </p:nvSpPr>
          <p:spPr>
            <a:xfrm>
              <a:off x="1831119" y="1405583"/>
              <a:ext cx="7167370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4E59BE7-4247-4ABD-852F-D91F21A5AAD4}"/>
                </a:ext>
              </a:extLst>
            </p:cNvPr>
            <p:cNvSpPr/>
            <p:nvPr userDrawn="1"/>
          </p:nvSpPr>
          <p:spPr>
            <a:xfrm>
              <a:off x="2096821" y="1457576"/>
              <a:ext cx="6635965" cy="5242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0D7D710-D5D9-5F4F-A79E-1ACDA7BFE94F}"/>
              </a:ext>
            </a:extLst>
          </p:cNvPr>
          <p:cNvSpPr txBox="1"/>
          <p:nvPr userDrawn="1"/>
        </p:nvSpPr>
        <p:spPr>
          <a:xfrm>
            <a:off x="10838323" y="6473474"/>
            <a:ext cx="11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chemeClr val="bg1"/>
                </a:solidFill>
              </a:rPr>
              <a:t>อาจารย์ปู</a:t>
            </a:r>
            <a:endParaRPr lang="en-T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4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C97EE39D-45B9-4BC4-A0D5-310EF34CFB88}"/>
              </a:ext>
            </a:extLst>
          </p:cNvPr>
          <p:cNvSpPr/>
          <p:nvPr userDrawn="1"/>
        </p:nvSpPr>
        <p:spPr>
          <a:xfrm>
            <a:off x="12705" y="2035"/>
            <a:ext cx="12195631" cy="68471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096136 w 12222426"/>
              <a:gd name="connsiteY1" fmla="*/ 5264333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59130"/>
              <a:gd name="connsiteY0" fmla="*/ 6847114 h 6847115"/>
              <a:gd name="connsiteX1" fmla="*/ 10096136 w 12259130"/>
              <a:gd name="connsiteY1" fmla="*/ 5238933 h 6847115"/>
              <a:gd name="connsiteX2" fmla="*/ 12259130 w 12259130"/>
              <a:gd name="connsiteY2" fmla="*/ 0 h 6847115"/>
              <a:gd name="connsiteX3" fmla="*/ 12221030 w 12259130"/>
              <a:gd name="connsiteY3" fmla="*/ 6847115 h 6847115"/>
              <a:gd name="connsiteX4" fmla="*/ 0 w 12259130"/>
              <a:gd name="connsiteY4" fmla="*/ 6847114 h 6847115"/>
              <a:gd name="connsiteX0" fmla="*/ 0 w 12170230"/>
              <a:gd name="connsiteY0" fmla="*/ 6859814 h 6859814"/>
              <a:gd name="connsiteX1" fmla="*/ 10007236 w 12170230"/>
              <a:gd name="connsiteY1" fmla="*/ 5238933 h 6859814"/>
              <a:gd name="connsiteX2" fmla="*/ 12170230 w 12170230"/>
              <a:gd name="connsiteY2" fmla="*/ 0 h 6859814"/>
              <a:gd name="connsiteX3" fmla="*/ 12132130 w 12170230"/>
              <a:gd name="connsiteY3" fmla="*/ 6847115 h 6859814"/>
              <a:gd name="connsiteX4" fmla="*/ 0 w 12170230"/>
              <a:gd name="connsiteY4" fmla="*/ 6859814 h 6859814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5630" h="6847115">
                <a:moveTo>
                  <a:pt x="0" y="6847114"/>
                </a:moveTo>
                <a:cubicBezTo>
                  <a:pt x="1860005" y="5494382"/>
                  <a:pt x="7994831" y="6388465"/>
                  <a:pt x="10032636" y="5238933"/>
                </a:cubicBezTo>
                <a:cubicBezTo>
                  <a:pt x="12206876" y="3558178"/>
                  <a:pt x="11083835" y="1631043"/>
                  <a:pt x="12195630" y="0"/>
                </a:cubicBezTo>
                <a:cubicBezTo>
                  <a:pt x="12190792" y="2281162"/>
                  <a:pt x="12162368" y="4565953"/>
                  <a:pt x="12157530" y="6847115"/>
                </a:cubicBezTo>
                <a:lnTo>
                  <a:pt x="0" y="684711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Isosceles Triangle 9">
            <a:extLst>
              <a:ext uri="{FF2B5EF4-FFF2-40B4-BE49-F238E27FC236}">
                <a16:creationId xmlns:a16="http://schemas.microsoft.com/office/drawing/2014/main" id="{66BF8A63-094C-431F-A3A0-63E41BD8DF9F}"/>
              </a:ext>
            </a:extLst>
          </p:cNvPr>
          <p:cNvSpPr/>
          <p:nvPr userDrawn="1"/>
        </p:nvSpPr>
        <p:spPr>
          <a:xfrm>
            <a:off x="-15214" y="-8794"/>
            <a:ext cx="12222427" cy="68725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2426" h="6872515">
                <a:moveTo>
                  <a:pt x="0" y="6872514"/>
                </a:moveTo>
                <a:cubicBezTo>
                  <a:pt x="2037805" y="5722982"/>
                  <a:pt x="8174445" y="6559008"/>
                  <a:pt x="10212250" y="5409476"/>
                </a:cubicBezTo>
                <a:cubicBezTo>
                  <a:pt x="12386490" y="3728721"/>
                  <a:pt x="11261635" y="1719943"/>
                  <a:pt x="12221030" y="0"/>
                </a:cubicBezTo>
                <a:cubicBezTo>
                  <a:pt x="12216192" y="2281162"/>
                  <a:pt x="12225868" y="4591353"/>
                  <a:pt x="12221030" y="6872515"/>
                </a:cubicBezTo>
                <a:lnTo>
                  <a:pt x="0" y="6872514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09061E-C19F-4F07-A1CD-123D3E1DE607}"/>
              </a:ext>
            </a:extLst>
          </p:cNvPr>
          <p:cNvSpPr/>
          <p:nvPr userDrawn="1"/>
        </p:nvSpPr>
        <p:spPr>
          <a:xfrm>
            <a:off x="3023115" y="2448213"/>
            <a:ext cx="600132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0" i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6DEC1C-F4BC-FB45-89B1-5372F89C6652}"/>
              </a:ext>
            </a:extLst>
          </p:cNvPr>
          <p:cNvSpPr txBox="1"/>
          <p:nvPr userDrawn="1"/>
        </p:nvSpPr>
        <p:spPr>
          <a:xfrm>
            <a:off x="10874829" y="6363518"/>
            <a:ext cx="1164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>
                <a:solidFill>
                  <a:schemeClr val="bg1"/>
                </a:solidFill>
              </a:rPr>
              <a:t>อาจารย์ปู</a:t>
            </a:r>
            <a:endParaRPr lang="en-T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04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9">
            <a:extLst>
              <a:ext uri="{FF2B5EF4-FFF2-40B4-BE49-F238E27FC236}">
                <a16:creationId xmlns:a16="http://schemas.microsoft.com/office/drawing/2014/main" id="{C97EE39D-45B9-4BC4-A0D5-310EF34CFB88}"/>
              </a:ext>
            </a:extLst>
          </p:cNvPr>
          <p:cNvSpPr/>
          <p:nvPr userDrawn="1"/>
        </p:nvSpPr>
        <p:spPr>
          <a:xfrm>
            <a:off x="12703" y="2031"/>
            <a:ext cx="12195630" cy="68471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096136 w 12222426"/>
              <a:gd name="connsiteY1" fmla="*/ 5264333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59130"/>
              <a:gd name="connsiteY0" fmla="*/ 6847114 h 6847115"/>
              <a:gd name="connsiteX1" fmla="*/ 10096136 w 12259130"/>
              <a:gd name="connsiteY1" fmla="*/ 5238933 h 6847115"/>
              <a:gd name="connsiteX2" fmla="*/ 12259130 w 12259130"/>
              <a:gd name="connsiteY2" fmla="*/ 0 h 6847115"/>
              <a:gd name="connsiteX3" fmla="*/ 12221030 w 12259130"/>
              <a:gd name="connsiteY3" fmla="*/ 6847115 h 6847115"/>
              <a:gd name="connsiteX4" fmla="*/ 0 w 12259130"/>
              <a:gd name="connsiteY4" fmla="*/ 6847114 h 6847115"/>
              <a:gd name="connsiteX0" fmla="*/ 0 w 12170230"/>
              <a:gd name="connsiteY0" fmla="*/ 6859814 h 6859814"/>
              <a:gd name="connsiteX1" fmla="*/ 10007236 w 12170230"/>
              <a:gd name="connsiteY1" fmla="*/ 5238933 h 6859814"/>
              <a:gd name="connsiteX2" fmla="*/ 12170230 w 12170230"/>
              <a:gd name="connsiteY2" fmla="*/ 0 h 6859814"/>
              <a:gd name="connsiteX3" fmla="*/ 12132130 w 12170230"/>
              <a:gd name="connsiteY3" fmla="*/ 6847115 h 6859814"/>
              <a:gd name="connsiteX4" fmla="*/ 0 w 12170230"/>
              <a:gd name="connsiteY4" fmla="*/ 6859814 h 6859814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  <a:gd name="connsiteX0" fmla="*/ 0 w 12195630"/>
              <a:gd name="connsiteY0" fmla="*/ 6847114 h 6847115"/>
              <a:gd name="connsiteX1" fmla="*/ 10032636 w 12195630"/>
              <a:gd name="connsiteY1" fmla="*/ 5238933 h 6847115"/>
              <a:gd name="connsiteX2" fmla="*/ 12195630 w 12195630"/>
              <a:gd name="connsiteY2" fmla="*/ 0 h 6847115"/>
              <a:gd name="connsiteX3" fmla="*/ 12157530 w 12195630"/>
              <a:gd name="connsiteY3" fmla="*/ 6847115 h 6847115"/>
              <a:gd name="connsiteX4" fmla="*/ 0 w 12195630"/>
              <a:gd name="connsiteY4" fmla="*/ 6847114 h 684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5630" h="6847115">
                <a:moveTo>
                  <a:pt x="0" y="6847114"/>
                </a:moveTo>
                <a:cubicBezTo>
                  <a:pt x="1860005" y="5494382"/>
                  <a:pt x="7994831" y="6388465"/>
                  <a:pt x="10032636" y="5238933"/>
                </a:cubicBezTo>
                <a:cubicBezTo>
                  <a:pt x="12206876" y="3558178"/>
                  <a:pt x="11083835" y="1631043"/>
                  <a:pt x="12195630" y="0"/>
                </a:cubicBezTo>
                <a:cubicBezTo>
                  <a:pt x="12190792" y="2281162"/>
                  <a:pt x="12162368" y="4565953"/>
                  <a:pt x="12157530" y="6847115"/>
                </a:cubicBezTo>
                <a:lnTo>
                  <a:pt x="0" y="684711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Isosceles Triangle 9">
            <a:extLst>
              <a:ext uri="{FF2B5EF4-FFF2-40B4-BE49-F238E27FC236}">
                <a16:creationId xmlns:a16="http://schemas.microsoft.com/office/drawing/2014/main" id="{66BF8A63-094C-431F-A3A0-63E41BD8DF9F}"/>
              </a:ext>
            </a:extLst>
          </p:cNvPr>
          <p:cNvSpPr/>
          <p:nvPr userDrawn="1"/>
        </p:nvSpPr>
        <p:spPr>
          <a:xfrm>
            <a:off x="-15213" y="-8794"/>
            <a:ext cx="12222426" cy="6872515"/>
          </a:xfrm>
          <a:custGeom>
            <a:avLst/>
            <a:gdLst>
              <a:gd name="connsiteX0" fmla="*/ 0 w 12192000"/>
              <a:gd name="connsiteY0" fmla="*/ 685800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9313816 w 12192000"/>
              <a:gd name="connsiteY1" fmla="*/ 5159828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136776 w 12192000"/>
              <a:gd name="connsiteY1" fmla="*/ 5630091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192000"/>
              <a:gd name="connsiteY0" fmla="*/ 6858000 h 6858000"/>
              <a:gd name="connsiteX1" fmla="*/ 10371907 w 12192000"/>
              <a:gd name="connsiteY1" fmla="*/ 5786846 h 6858000"/>
              <a:gd name="connsiteX2" fmla="*/ 12192000 w 12192000"/>
              <a:gd name="connsiteY2" fmla="*/ 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0" fmla="*/ 0 w 12700000"/>
              <a:gd name="connsiteY0" fmla="*/ 6858000 h 7525657"/>
              <a:gd name="connsiteX1" fmla="*/ 10371907 w 12700000"/>
              <a:gd name="connsiteY1" fmla="*/ 5786846 h 7525657"/>
              <a:gd name="connsiteX2" fmla="*/ 12192000 w 12700000"/>
              <a:gd name="connsiteY2" fmla="*/ 0 h 7525657"/>
              <a:gd name="connsiteX3" fmla="*/ 12700000 w 12700000"/>
              <a:gd name="connsiteY3" fmla="*/ 7525657 h 7525657"/>
              <a:gd name="connsiteX4" fmla="*/ 0 w 12700000"/>
              <a:gd name="connsiteY4" fmla="*/ 6858000 h 7525657"/>
              <a:gd name="connsiteX0" fmla="*/ 0 w 12729029"/>
              <a:gd name="connsiteY0" fmla="*/ 6204858 h 6872515"/>
              <a:gd name="connsiteX1" fmla="*/ 10371907 w 12729029"/>
              <a:gd name="connsiteY1" fmla="*/ 5133704 h 6872515"/>
              <a:gd name="connsiteX2" fmla="*/ 12729029 w 12729029"/>
              <a:gd name="connsiteY2" fmla="*/ 0 h 6872515"/>
              <a:gd name="connsiteX3" fmla="*/ 12700000 w 12729029"/>
              <a:gd name="connsiteY3" fmla="*/ 6872515 h 6872515"/>
              <a:gd name="connsiteX4" fmla="*/ 0 w 12729029"/>
              <a:gd name="connsiteY4" fmla="*/ 6204858 h 6872515"/>
              <a:gd name="connsiteX0" fmla="*/ 0 w 12162972"/>
              <a:gd name="connsiteY0" fmla="*/ 6872515 h 6872515"/>
              <a:gd name="connsiteX1" fmla="*/ 9805850 w 12162972"/>
              <a:gd name="connsiteY1" fmla="*/ 5133704 h 6872515"/>
              <a:gd name="connsiteX2" fmla="*/ 12162972 w 12162972"/>
              <a:gd name="connsiteY2" fmla="*/ 0 h 6872515"/>
              <a:gd name="connsiteX3" fmla="*/ 12133943 w 12162972"/>
              <a:gd name="connsiteY3" fmla="*/ 6872515 h 6872515"/>
              <a:gd name="connsiteX4" fmla="*/ 0 w 12162972"/>
              <a:gd name="connsiteY4" fmla="*/ 6872515 h 6872515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133943 w 12148458"/>
              <a:gd name="connsiteY3" fmla="*/ 6843486 h 6843486"/>
              <a:gd name="connsiteX4" fmla="*/ 0 w 12148458"/>
              <a:gd name="connsiteY4" fmla="*/ 6843486 h 6843486"/>
              <a:gd name="connsiteX0" fmla="*/ 0 w 12148458"/>
              <a:gd name="connsiteY0" fmla="*/ 6843486 h 6843486"/>
              <a:gd name="connsiteX1" fmla="*/ 9805850 w 12148458"/>
              <a:gd name="connsiteY1" fmla="*/ 5104675 h 6843486"/>
              <a:gd name="connsiteX2" fmla="*/ 12148458 w 12148458"/>
              <a:gd name="connsiteY2" fmla="*/ 0 h 6843486"/>
              <a:gd name="connsiteX3" fmla="*/ 12032343 w 12148458"/>
              <a:gd name="connsiteY3" fmla="*/ 6698343 h 6843486"/>
              <a:gd name="connsiteX4" fmla="*/ 0 w 12148458"/>
              <a:gd name="connsiteY4" fmla="*/ 6843486 h 6843486"/>
              <a:gd name="connsiteX0" fmla="*/ 0 w 12149854"/>
              <a:gd name="connsiteY0" fmla="*/ 6843486 h 6843486"/>
              <a:gd name="connsiteX1" fmla="*/ 9805850 w 12149854"/>
              <a:gd name="connsiteY1" fmla="*/ 5104675 h 6843486"/>
              <a:gd name="connsiteX2" fmla="*/ 12148458 w 12149854"/>
              <a:gd name="connsiteY2" fmla="*/ 0 h 6843486"/>
              <a:gd name="connsiteX3" fmla="*/ 12148458 w 12149854"/>
              <a:gd name="connsiteY3" fmla="*/ 6828972 h 6843486"/>
              <a:gd name="connsiteX4" fmla="*/ 0 w 12149854"/>
              <a:gd name="connsiteY4" fmla="*/ 6843486 h 6843486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28972 h 6887029"/>
              <a:gd name="connsiteX4" fmla="*/ 0 w 12193397"/>
              <a:gd name="connsiteY4" fmla="*/ 6887029 h 6887029"/>
              <a:gd name="connsiteX0" fmla="*/ 0 w 12193397"/>
              <a:gd name="connsiteY0" fmla="*/ 6887029 h 6887029"/>
              <a:gd name="connsiteX1" fmla="*/ 9849393 w 12193397"/>
              <a:gd name="connsiteY1" fmla="*/ 5104675 h 6887029"/>
              <a:gd name="connsiteX2" fmla="*/ 12192001 w 12193397"/>
              <a:gd name="connsiteY2" fmla="*/ 0 h 6887029"/>
              <a:gd name="connsiteX3" fmla="*/ 12192001 w 12193397"/>
              <a:gd name="connsiteY3" fmla="*/ 6887029 h 6887029"/>
              <a:gd name="connsiteX4" fmla="*/ 0 w 12193397"/>
              <a:gd name="connsiteY4" fmla="*/ 6887029 h 6887029"/>
              <a:gd name="connsiteX0" fmla="*/ 0 w 12192154"/>
              <a:gd name="connsiteY0" fmla="*/ 6219372 h 6219372"/>
              <a:gd name="connsiteX1" fmla="*/ 9849393 w 12192154"/>
              <a:gd name="connsiteY1" fmla="*/ 4437018 h 6219372"/>
              <a:gd name="connsiteX2" fmla="*/ 12090401 w 12192154"/>
              <a:gd name="connsiteY2" fmla="*/ 0 h 6219372"/>
              <a:gd name="connsiteX3" fmla="*/ 12192001 w 12192154"/>
              <a:gd name="connsiteY3" fmla="*/ 6219372 h 6219372"/>
              <a:gd name="connsiteX4" fmla="*/ 0 w 12192154"/>
              <a:gd name="connsiteY4" fmla="*/ 6219372 h 6219372"/>
              <a:gd name="connsiteX0" fmla="*/ 0 w 12193397"/>
              <a:gd name="connsiteY0" fmla="*/ 6219372 h 6219372"/>
              <a:gd name="connsiteX1" fmla="*/ 9849393 w 12193397"/>
              <a:gd name="connsiteY1" fmla="*/ 4437018 h 6219372"/>
              <a:gd name="connsiteX2" fmla="*/ 12192001 w 12193397"/>
              <a:gd name="connsiteY2" fmla="*/ 0 h 6219372"/>
              <a:gd name="connsiteX3" fmla="*/ 12192001 w 12193397"/>
              <a:gd name="connsiteY3" fmla="*/ 6219372 h 6219372"/>
              <a:gd name="connsiteX4" fmla="*/ 0 w 12193397"/>
              <a:gd name="connsiteY4" fmla="*/ 6219372 h 6219372"/>
              <a:gd name="connsiteX0" fmla="*/ 0 w 12193397"/>
              <a:gd name="connsiteY0" fmla="*/ 6219372 h 6872515"/>
              <a:gd name="connsiteX1" fmla="*/ 9849393 w 12193397"/>
              <a:gd name="connsiteY1" fmla="*/ 4437018 h 6872515"/>
              <a:gd name="connsiteX2" fmla="*/ 12192001 w 12193397"/>
              <a:gd name="connsiteY2" fmla="*/ 0 h 6872515"/>
              <a:gd name="connsiteX3" fmla="*/ 12192001 w 12193397"/>
              <a:gd name="connsiteY3" fmla="*/ 6872515 h 6872515"/>
              <a:gd name="connsiteX4" fmla="*/ 0 w 12193397"/>
              <a:gd name="connsiteY4" fmla="*/ 6219372 h 6872515"/>
              <a:gd name="connsiteX0" fmla="*/ 0 w 12222426"/>
              <a:gd name="connsiteY0" fmla="*/ 6872514 h 6872515"/>
              <a:gd name="connsiteX1" fmla="*/ 9878422 w 12222426"/>
              <a:gd name="connsiteY1" fmla="*/ 4437018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197736 w 12222426"/>
              <a:gd name="connsiteY1" fmla="*/ 4814390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  <a:gd name="connsiteX0" fmla="*/ 0 w 12222426"/>
              <a:gd name="connsiteY0" fmla="*/ 6872514 h 6872515"/>
              <a:gd name="connsiteX1" fmla="*/ 10212250 w 12222426"/>
              <a:gd name="connsiteY1" fmla="*/ 5409476 h 6872515"/>
              <a:gd name="connsiteX2" fmla="*/ 12221030 w 12222426"/>
              <a:gd name="connsiteY2" fmla="*/ 0 h 6872515"/>
              <a:gd name="connsiteX3" fmla="*/ 12221030 w 12222426"/>
              <a:gd name="connsiteY3" fmla="*/ 6872515 h 6872515"/>
              <a:gd name="connsiteX4" fmla="*/ 0 w 12222426"/>
              <a:gd name="connsiteY4" fmla="*/ 6872514 h 687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2426" h="6872515">
                <a:moveTo>
                  <a:pt x="0" y="6872514"/>
                </a:moveTo>
                <a:cubicBezTo>
                  <a:pt x="2037805" y="5722982"/>
                  <a:pt x="8174445" y="6559008"/>
                  <a:pt x="10212250" y="5409476"/>
                </a:cubicBezTo>
                <a:cubicBezTo>
                  <a:pt x="12386490" y="3728721"/>
                  <a:pt x="11261635" y="1719943"/>
                  <a:pt x="12221030" y="0"/>
                </a:cubicBezTo>
                <a:cubicBezTo>
                  <a:pt x="12216192" y="2281162"/>
                  <a:pt x="12225868" y="4591353"/>
                  <a:pt x="12221030" y="6872515"/>
                </a:cubicBezTo>
                <a:lnTo>
                  <a:pt x="0" y="6872514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09061E-C19F-4F07-A1CD-123D3E1DE607}"/>
              </a:ext>
            </a:extLst>
          </p:cNvPr>
          <p:cNvSpPr/>
          <p:nvPr userDrawn="1"/>
        </p:nvSpPr>
        <p:spPr>
          <a:xfrm>
            <a:off x="3023111" y="2448211"/>
            <a:ext cx="60013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0" i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6840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9C96F-5262-4E6F-BFD8-2EB53A520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59F29-33E8-4A08-A848-F23F1829C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C6F23-F1D6-413A-93F1-5CB67FD1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5AA6-3B45-47DF-A456-53565C4F2293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BD8DA-9182-46A0-AA86-19D7E25F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715A6-5D5A-4C34-B2BB-C5C09613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9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C934A-07AE-4721-A5E5-7BFD6301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07034-45C9-4C2E-8F1A-74CC69F4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39D44-7FBD-44DC-8ED7-DE438589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C3EC-E2F1-4D40-83EC-2714AC6AD458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FEF3-9B26-4F35-A593-95E86278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9034F-12F0-4070-BA7C-B4388783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9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F60FD-5F2B-40FD-AB1C-F92E1820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69EB4-521E-40A4-B238-74A9CF46E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421B3-A098-45C5-B9B7-9BF720EB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29AB-D5EF-4FC2-838B-B0A01657D558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CC390-DEDA-40EF-98A1-9B2AE119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349BD-74DC-4732-BC07-11F691F6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7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F293C-8450-46AA-97AD-A87DE0A3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DC3F-2F73-40D3-B100-4A075A8FE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A477F-5FF0-4748-83C8-C1959815E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4C4EE-9866-446B-856F-88EC44E3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DB2C-56E6-415F-9045-471A3A298C4C}" type="datetime1">
              <a:rPr lang="pt-PT" smtClean="0"/>
              <a:t>05/12/21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F79B0-8B0F-46FC-8DD9-EFDE8BF7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Rui M. Lima - PM4I4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F88E6-DEC4-4334-8FB3-016F3E64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7A579E-4B74-4964-A53B-FB8332EF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C04A4-EEFA-4B33-8F0B-8AD3425CE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46A3A-1AE9-4421-975B-95106E577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EF26D-F691-41BA-966B-99E30C5F1591}" type="datetime1">
              <a:rPr lang="pt-PT" smtClean="0"/>
              <a:t>05/12/21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CF4F-5EC1-4EF5-ABA2-A2BF92300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Rui M. Lima - PM4I4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227D0-FBCE-4F46-A81F-6B494FE79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2C98-E128-431B-B44D-4E0429A3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8" r:id="rId2"/>
    <p:sldLayoutId id="2147483664" r:id="rId3"/>
    <p:sldLayoutId id="2147483665" r:id="rId4"/>
    <p:sldLayoutId id="2147483667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6" r:id="rId17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manager.com/training/what-is-a-work-breakdown-structur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wEWhnodF6ig&amp;feature=youtu.b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60C0E8-738B-49FE-B22C-D057EE668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การบริหารโครงการก่อสร้าง - การวางแผน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48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FC79-0DC9-4371-AD34-06A8564A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โครงสร้างการวิเคราะห์โครงการ</a:t>
            </a:r>
            <a:r>
              <a:rPr lang="en-US" dirty="0"/>
              <a:t> (WBS)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7892-6144-4CEA-840C-63FCB99C9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199" y="2015127"/>
            <a:ext cx="10922001" cy="4394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/>
              <a:t>แบ่งสิ่งที่ส่งมอบในโครงการและทำงานเป็นองค์ประกอบที่เล็กลงและจัดการได้ง่ายขึ้น</a:t>
            </a:r>
            <a:endParaRPr lang="en-US" sz="2400" dirty="0"/>
          </a:p>
          <a:p>
            <a:pPr marL="285750" indent="-285750"/>
            <a:r>
              <a:rPr lang="th-TH" dirty="0"/>
              <a:t>ความสำคัญ</a:t>
            </a:r>
            <a:r>
              <a:rPr lang="en-US" dirty="0"/>
              <a:t> </a:t>
            </a:r>
            <a:r>
              <a:rPr lang="en-US" sz="2000" dirty="0"/>
              <a:t>WBS</a:t>
            </a:r>
            <a:r>
              <a:rPr lang="th-TH" dirty="0"/>
              <a:t> เป็นหัวใจของการบริหารงานก่อสร้าง และการจัดเก็บข้อมูลงานโครงการ</a:t>
            </a:r>
            <a:endParaRPr lang="en-US" dirty="0"/>
          </a:p>
          <a:p>
            <a:pPr marL="285750" indent="-285750"/>
            <a:r>
              <a:rPr lang="th-TH" dirty="0"/>
              <a:t>ความเกี่ยวข้อง และสัมพันธ์ กับ ผลลัพธ์ </a:t>
            </a:r>
            <a:r>
              <a:rPr lang="en-US" sz="2000" dirty="0"/>
              <a:t>Task = 4M’s + </a:t>
            </a:r>
            <a:r>
              <a:rPr lang="en-US" sz="2000" dirty="0" err="1"/>
              <a:t>POSCC+Result</a:t>
            </a:r>
            <a:endParaRPr lang="pt-PT" sz="2000" dirty="0"/>
          </a:p>
          <a:p>
            <a:pPr marL="0" indent="0">
              <a:buNone/>
            </a:pPr>
            <a:endParaRPr lang="pt-PT" dirty="0"/>
          </a:p>
          <a:p>
            <a:pPr marL="0" indent="0" fontAlgn="auto">
              <a:buNone/>
            </a:pPr>
            <a:r>
              <a:rPr lang="th-TH" b="1" u="sng" dirty="0"/>
              <a:t>ผลลัพธ์</a:t>
            </a:r>
            <a:endParaRPr lang="pt-BR" b="1" u="sng" dirty="0"/>
          </a:p>
          <a:p>
            <a:pPr lvl="1" fontAlgn="auto"/>
            <a:r>
              <a:rPr lang="th-TH" sz="2000" dirty="0"/>
              <a:t>ขอบเขตพื้นฐาน</a:t>
            </a:r>
          </a:p>
          <a:p>
            <a:pPr lvl="2"/>
            <a:r>
              <a:rPr lang="th-TH" sz="1800" dirty="0"/>
              <a:t>การระบุขอบเขตของโครงการ</a:t>
            </a:r>
          </a:p>
          <a:p>
            <a:pPr lvl="2"/>
            <a:r>
              <a:rPr lang="en-US" sz="1800" dirty="0"/>
              <a:t>EAP</a:t>
            </a:r>
          </a:p>
          <a:p>
            <a:pPr lvl="1" fontAlgn="auto"/>
            <a:r>
              <a:rPr lang="th-TH" sz="2000" dirty="0" err="1"/>
              <a:t>อัป</a:t>
            </a:r>
            <a:r>
              <a:rPr lang="th-TH" sz="2000" dirty="0"/>
              <a:t>เดตเอกสารโครงการ</a:t>
            </a:r>
            <a:endParaRPr lang="pt-PT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18B402-39C3-B142-B402-1C1B4B6EBE2D}"/>
              </a:ext>
            </a:extLst>
          </p:cNvPr>
          <p:cNvSpPr/>
          <p:nvPr/>
        </p:nvSpPr>
        <p:spPr>
          <a:xfrm>
            <a:off x="1092199" y="2423886"/>
            <a:ext cx="9532258" cy="6676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27101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1A07-D716-41BB-9688-A59FA625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โครงสร้างการแบ่งงาน</a:t>
            </a:r>
            <a:r>
              <a:rPr lang="en-US" dirty="0"/>
              <a:t> (WBS)</a:t>
            </a:r>
            <a:r>
              <a:rPr lang="th-TH" dirty="0"/>
              <a:t>คืออะไร</a:t>
            </a:r>
            <a:endParaRPr lang="pt-PT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89899F-D741-4B98-A337-6934944CA3D6}"/>
              </a:ext>
            </a:extLst>
          </p:cNvPr>
          <p:cNvSpPr txBox="1">
            <a:spLocks noChangeArrowheads="1"/>
          </p:cNvSpPr>
          <p:nvPr/>
        </p:nvSpPr>
        <p:spPr>
          <a:xfrm>
            <a:off x="1631504" y="3541486"/>
            <a:ext cx="8229600" cy="219177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1200"/>
              </a:spcAft>
            </a:pPr>
            <a:r>
              <a:rPr lang="th-TH" sz="3600" dirty="0">
                <a:solidFill>
                  <a:schemeClr val="tx1"/>
                </a:solidFill>
              </a:rPr>
              <a:t>โดยมุ่งเน้นไปที่ขั้นตอนของวงจรชีวิตการส่งมอบ และลดต้นทุน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4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01BE-39B5-4609-9C78-0079E9341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โครงสร้างการแบ่งงาน</a:t>
            </a:r>
            <a:r>
              <a:rPr lang="en-US" dirty="0"/>
              <a:t> (WBS)</a:t>
            </a:r>
            <a:endParaRPr lang="pt-PT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BB3C465-A110-4DAD-8DE2-0D2D5C9CC40E}"/>
              </a:ext>
            </a:extLst>
          </p:cNvPr>
          <p:cNvGrpSpPr/>
          <p:nvPr/>
        </p:nvGrpSpPr>
        <p:grpSpPr>
          <a:xfrm>
            <a:off x="2016609" y="1542137"/>
            <a:ext cx="8258175" cy="4143375"/>
            <a:chOff x="2016609" y="1542137"/>
            <a:chExt cx="8258175" cy="4143375"/>
          </a:xfrm>
        </p:grpSpPr>
        <p:pic>
          <p:nvPicPr>
            <p:cNvPr id="5" name="Picture 4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00682588-A7AE-443F-90C0-89465A12A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6609" y="1542137"/>
              <a:ext cx="8258175" cy="4143375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B1CF3D-7C3B-467E-AF67-E72D606B731C}"/>
                </a:ext>
              </a:extLst>
            </p:cNvPr>
            <p:cNvSpPr/>
            <p:nvPr/>
          </p:nvSpPr>
          <p:spPr>
            <a:xfrm>
              <a:off x="2016609" y="5423902"/>
              <a:ext cx="6096000" cy="2616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PT" sz="1100" dirty="0">
                  <a:hlinkClick r:id="rId3"/>
                </a:rPr>
                <a:t>https://www.projectmanager.com/training/what-is-a-work-breakdown-structure</a:t>
              </a:r>
              <a:r>
                <a:rPr lang="pt-PT" sz="1100" dirty="0"/>
                <a:t>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63B1FE0-19C4-407F-8EEF-002C71B6E52F}"/>
              </a:ext>
            </a:extLst>
          </p:cNvPr>
          <p:cNvSpPr txBox="1"/>
          <p:nvPr/>
        </p:nvSpPr>
        <p:spPr>
          <a:xfrm>
            <a:off x="2748769" y="5890944"/>
            <a:ext cx="6694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Video: </a:t>
            </a:r>
            <a:r>
              <a:rPr lang="en-US" sz="1600" dirty="0">
                <a:hlinkClick r:id="rId4"/>
              </a:rPr>
              <a:t>https://www.youtube.com/watch?v=wEWhnodF6ig&amp;feature=youtu.be</a:t>
            </a:r>
            <a:r>
              <a:rPr lang="en-US" sz="1600" dirty="0"/>
              <a:t> 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802289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CD33-9006-4978-B6B9-189D2FAE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การจัดการตารางเวลา</a:t>
            </a:r>
            <a:r>
              <a:rPr lang="en-US" dirty="0"/>
              <a:t> 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7031C-9741-4D7D-95A7-B17C7750C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กระบวนการ</a:t>
            </a:r>
            <a:r>
              <a:rPr lang="en-US" b="1" dirty="0"/>
              <a:t> : </a:t>
            </a:r>
            <a:r>
              <a:rPr lang="en-US" sz="2000" b="1" dirty="0"/>
              <a:t>POSCCC</a:t>
            </a:r>
            <a:endParaRPr lang="pt-PT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BEFC97-4195-4567-A6DC-80EBDCE36390}"/>
              </a:ext>
            </a:extLst>
          </p:cNvPr>
          <p:cNvSpPr txBox="1"/>
          <p:nvPr/>
        </p:nvSpPr>
        <p:spPr>
          <a:xfrm>
            <a:off x="3580297" y="2003246"/>
            <a:ext cx="6096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th-TH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การวางแผน</a:t>
            </a:r>
            <a:endParaRPr lang="th-TH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rgbClr val="000000"/>
                </a:solidFill>
                <a:latin typeface="Calibri" panose="020F0502020204030204" pitchFamily="34" charset="0"/>
              </a:rPr>
              <a:t>การจัดลำดับกิจกรรม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th-TH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rgbClr val="000000"/>
                </a:solidFill>
                <a:latin typeface="Calibri" panose="020F0502020204030204" pitchFamily="34" charset="0"/>
              </a:rPr>
              <a:t>ประเมินทรัพยากรกิจกรรม</a:t>
            </a:r>
          </a:p>
          <a:p>
            <a:pPr marL="342900" indent="-342900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rgbClr val="000000"/>
                </a:solidFill>
                <a:latin typeface="Calibri" panose="020F0502020204030204" pitchFamily="34" charset="0"/>
              </a:rPr>
              <a:t>คำนวณ ประมาณระยะเวลาของกิจกรรม</a:t>
            </a:r>
          </a:p>
          <a:p>
            <a:pPr marL="342900" indent="-342900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rgbClr val="000000"/>
                </a:solidFill>
                <a:latin typeface="Calibri" panose="020F0502020204030204" pitchFamily="34" charset="0"/>
              </a:rPr>
              <a:t>กำหนดการพัฒนา</a:t>
            </a:r>
            <a:endParaRPr lang="pt-PT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C8C71-A8E6-E546-A976-8A825AB34157}"/>
              </a:ext>
            </a:extLst>
          </p:cNvPr>
          <p:cNvSpPr/>
          <p:nvPr/>
        </p:nvSpPr>
        <p:spPr>
          <a:xfrm>
            <a:off x="3381829" y="4034971"/>
            <a:ext cx="5617028" cy="6966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77906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9177A-007A-49AA-B70B-38A0D110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กำหนดกิจกรรม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65137-7A13-430B-945A-5DD7D2DA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th-TH" sz="2400" b="1" u="sng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ผลลัพธ์</a:t>
            </a:r>
            <a:endParaRPr lang="pt-BR" sz="2400" b="1" u="sng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สรุปรายการกิจกรรม</a:t>
            </a: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เข้าใจ เข้าถึง คุณลักษณะของกิจกรรมโครงการ</a:t>
            </a: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en-US" sz="2000" kern="0" dirty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th-TH" sz="2000" kern="0" dirty="0">
                <a:solidFill>
                  <a:srgbClr val="FF0000"/>
                </a:solidFill>
                <a:ea typeface="ＭＳ Ｐゴシック" charset="-128"/>
              </a:rPr>
              <a:t>รุ่นก่อน,   ผู้สืบทอด, ความสัมพันธ์เชิงตรรกะ,การรอคอยและความคาดหวัง, ความต้องการทรัพยากร,  วันที่กำหนด,ข้อจำกัด,   และสมมติฐาน)</a:t>
            </a: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บอกเล่าเรื่องราวเหตุการณ์สำคัญ ก่อนดำเนินงานและ ภาพประเด็นปัญหา ระหว่างก่อสร้าง</a:t>
            </a: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วิเคราะห์ และประเมินโครงการ </a:t>
            </a:r>
            <a:r>
              <a:rPr lang="en-US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Swot </a:t>
            </a: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ภายในโครงการ และ ผลกระทบภายนอกองค์กร</a:t>
            </a:r>
          </a:p>
          <a:p>
            <a:pPr lvl="1">
              <a:spcBef>
                <a:spcPts val="300"/>
              </a:spcBef>
              <a:buClr>
                <a:schemeClr val="tx2">
                  <a:lumMod val="50000"/>
                </a:schemeClr>
              </a:buClr>
              <a:buSzPct val="80000"/>
              <a:defRPr/>
            </a:pP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ความยั่งยืน โครงการ</a:t>
            </a:r>
            <a:endParaRPr lang="pt-PT" sz="2000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29404AB-121C-42A7-9F56-03CD4995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815" y="4545285"/>
            <a:ext cx="97911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801688" lvl="1" indent="-352425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th-TH" sz="2400" b="1" u="sng" kern="0" dirty="0">
                <a:ea typeface="ＭＳ Ｐゴシック" charset="-128"/>
                <a:cs typeface="ＭＳ Ｐゴシック" charset="-128"/>
              </a:rPr>
              <a:t>การจำแนกและเรียบเรียงกิจกรรม</a:t>
            </a:r>
            <a:endParaRPr lang="en-US" sz="2400" kern="0" dirty="0">
              <a:ea typeface="ＭＳ Ｐゴシック" charset="-128"/>
              <a:cs typeface="ＭＳ Ｐゴシック" charset="-128"/>
            </a:endParaRPr>
          </a:p>
          <a:p>
            <a:pPr marL="898525" lvl="1"/>
            <a:r>
              <a:rPr lang="th-TH" sz="2200" kern="0" dirty="0">
                <a:ea typeface="ＭＳ Ｐゴシック" charset="-128"/>
                <a:cs typeface="ＭＳ Ｐゴシック" charset="-128"/>
              </a:rPr>
              <a:t>แบ่ง</a:t>
            </a:r>
            <a:r>
              <a:rPr lang="th-TH" sz="2200" kern="0" dirty="0" err="1">
                <a:ea typeface="ＭＳ Ｐゴシック" charset="-128"/>
                <a:cs typeface="ＭＳ Ｐゴシック" charset="-128"/>
              </a:rPr>
              <a:t>แพ็กเกจ</a:t>
            </a:r>
            <a:r>
              <a:rPr lang="th-TH" sz="2200" kern="0" dirty="0">
                <a:ea typeface="ＭＳ Ｐゴシック" charset="-128"/>
                <a:cs typeface="ＭＳ Ｐゴシック" charset="-128"/>
              </a:rPr>
              <a:t>   งานออกเป็นส่วนประกอบที่เล็กลง   และจัดการได้ง่ายขึ้น เรียกว่ากิจกรรมตามกำหนดการ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1809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1A07-D716-41BB-9688-A59FA625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เทคนิคการใช้ </a:t>
            </a:r>
            <a:r>
              <a:rPr lang="en-US" dirty="0"/>
              <a:t>PERT</a:t>
            </a:r>
            <a:endParaRPr lang="pt-PT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89899F-D741-4B98-A337-6934944CA3D6}"/>
              </a:ext>
            </a:extLst>
          </p:cNvPr>
          <p:cNvSpPr txBox="1">
            <a:spLocks noChangeArrowheads="1"/>
          </p:cNvSpPr>
          <p:nvPr/>
        </p:nvSpPr>
        <p:spPr>
          <a:xfrm>
            <a:off x="1631504" y="1936270"/>
            <a:ext cx="8229600" cy="379698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1200"/>
              </a:spcAft>
            </a:pPr>
            <a:r>
              <a:rPr lang="en-US" sz="2800" dirty="0"/>
              <a:t>PERT </a:t>
            </a:r>
            <a:r>
              <a:rPr lang="th-TH" sz="2800" dirty="0"/>
              <a:t>คือการกำหนดโครงข่ายกิจกรรม</a:t>
            </a:r>
          </a:p>
          <a:p>
            <a:pPr algn="just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Events  </a:t>
            </a:r>
            <a:r>
              <a:rPr lang="th-TH" sz="2800" dirty="0"/>
              <a:t>เหตุการณ์</a:t>
            </a:r>
          </a:p>
          <a:p>
            <a:pPr algn="just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Node </a:t>
            </a:r>
            <a:r>
              <a:rPr lang="th-TH" sz="2800" dirty="0"/>
              <a:t>จุดเริ่มต้น และสิ้นสุด</a:t>
            </a:r>
          </a:p>
          <a:p>
            <a:pPr algn="just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Activity </a:t>
            </a:r>
            <a:r>
              <a:rPr lang="th-TH" sz="2800" dirty="0"/>
              <a:t>กิจกรรมโครงการ</a:t>
            </a:r>
          </a:p>
          <a:p>
            <a:pPr algn="just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h-TH" sz="2800" dirty="0"/>
              <a:t> </a:t>
            </a:r>
            <a:r>
              <a:rPr lang="en-US" sz="2800" dirty="0"/>
              <a:t>Dummy Activity</a:t>
            </a:r>
            <a:endParaRPr lang="th-TH" sz="2800" dirty="0"/>
          </a:p>
          <a:p>
            <a:pPr algn="just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th-TH" sz="3600" dirty="0"/>
          </a:p>
          <a:p>
            <a:pPr marL="0" indent="0" algn="just" fontAlgn="auto">
              <a:spcAft>
                <a:spcPts val="1200"/>
              </a:spcAft>
              <a:buNone/>
            </a:pPr>
            <a:r>
              <a:rPr lang="th-TH" sz="3600" dirty="0"/>
              <a:t>          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6C9B7E-D766-8E40-BA90-1BB0951D0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1" y="2437731"/>
            <a:ext cx="6302828" cy="298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6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2260-94C2-49F2-8D9F-B08AAB15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กิจกรรมตามลำดับ เห็นปัญหา เตรียมทางออก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5D371-1EB1-4FA5-B790-57A98D878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" y="1770743"/>
            <a:ext cx="4680858" cy="2409371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th-TH" sz="2400" b="1" u="sng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เครื่องมือและเทคนิค</a:t>
            </a:r>
            <a:endParaRPr lang="en-US" sz="2400" b="1" u="sng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 marL="342900" indent="-34290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Font typeface="Arial" pitchFamily="34" charset="0"/>
              <a:buChar char="•"/>
              <a:defRPr/>
            </a:pPr>
            <a:endParaRPr lang="en-US" sz="2400" b="1" u="sng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 marL="457189" lvl="1" indent="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None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วิธีแผนภาพลำดับความสำคัญ </a:t>
            </a:r>
            <a:r>
              <a:rPr lang="th-TH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(</a:t>
            </a:r>
            <a:r>
              <a:rPr lang="en-US" sz="20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PDM)</a:t>
            </a:r>
          </a:p>
          <a:p>
            <a:pPr marL="457189" lvl="1" indent="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None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การกำหนดการพึ่งพา</a:t>
            </a:r>
          </a:p>
          <a:p>
            <a:pPr marL="457189" lvl="1" indent="0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buNone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ความคาดหวังและการรอคอย</a:t>
            </a:r>
            <a:endParaRPr lang="pt-P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0A02F-E3BA-734F-B6E4-A39A1379C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417" y="2002064"/>
            <a:ext cx="6490555" cy="313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27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D5E6-A17E-4B3E-AF34-E7AA834C7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กิจกรรมตามลำดับ</a:t>
            </a:r>
            <a:endParaRPr lang="pt-PT" dirty="0"/>
          </a:p>
        </p:txBody>
      </p:sp>
      <p:grpSp>
        <p:nvGrpSpPr>
          <p:cNvPr id="4" name="Agrupar 4">
            <a:extLst>
              <a:ext uri="{FF2B5EF4-FFF2-40B4-BE49-F238E27FC236}">
                <a16:creationId xmlns:a16="http://schemas.microsoft.com/office/drawing/2014/main" id="{88C6496E-77E5-4485-A44E-9BD648CF0B2D}"/>
              </a:ext>
            </a:extLst>
          </p:cNvPr>
          <p:cNvGrpSpPr/>
          <p:nvPr/>
        </p:nvGrpSpPr>
        <p:grpSpPr>
          <a:xfrm>
            <a:off x="2043112" y="2746896"/>
            <a:ext cx="8105775" cy="2043112"/>
            <a:chOff x="323850" y="2205038"/>
            <a:chExt cx="8105775" cy="2043112"/>
          </a:xfrm>
        </p:grpSpPr>
        <p:sp>
          <p:nvSpPr>
            <p:cNvPr id="5" name="Rectangle 75785">
              <a:extLst>
                <a:ext uri="{FF2B5EF4-FFF2-40B4-BE49-F238E27FC236}">
                  <a16:creationId xmlns:a16="http://schemas.microsoft.com/office/drawing/2014/main" id="{C7E4D25B-6D92-44BF-88C9-1E4CEF240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713" y="2205038"/>
              <a:ext cx="1152525" cy="609600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xtBox 75787">
              <a:extLst>
                <a:ext uri="{FF2B5EF4-FFF2-40B4-BE49-F238E27FC236}">
                  <a16:creationId xmlns:a16="http://schemas.microsoft.com/office/drawing/2014/main" id="{FC11974C-FF60-41FA-B5AF-73A648C8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850" y="2890838"/>
              <a:ext cx="784225" cy="31432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Start</a:t>
              </a:r>
            </a:p>
          </p:txBody>
        </p:sp>
        <p:sp>
          <p:nvSpPr>
            <p:cNvPr id="7" name="TextBox 75788">
              <a:extLst>
                <a:ext uri="{FF2B5EF4-FFF2-40B4-BE49-F238E27FC236}">
                  <a16:creationId xmlns:a16="http://schemas.microsoft.com/office/drawing/2014/main" id="{45AB7BE8-0FF6-46D2-AD97-DB5B73567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7050" y="2924175"/>
              <a:ext cx="1366838" cy="52322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preliminary design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TextBox 75790">
              <a:extLst>
                <a:ext uri="{FF2B5EF4-FFF2-40B4-BE49-F238E27FC236}">
                  <a16:creationId xmlns:a16="http://schemas.microsoft.com/office/drawing/2014/main" id="{B739DC13-91A7-4342-910A-64A0FE168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67625" y="3933825"/>
              <a:ext cx="762000" cy="31432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End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9" name="Straight Connector 75791">
              <a:extLst>
                <a:ext uri="{FF2B5EF4-FFF2-40B4-BE49-F238E27FC236}">
                  <a16:creationId xmlns:a16="http://schemas.microsoft.com/office/drawing/2014/main" id="{E2672414-8B86-409D-9194-0E6DEEB122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6013" y="2492375"/>
              <a:ext cx="6096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TextBox 75792">
              <a:extLst>
                <a:ext uri="{FF2B5EF4-FFF2-40B4-BE49-F238E27FC236}">
                  <a16:creationId xmlns:a16="http://schemas.microsoft.com/office/drawing/2014/main" id="{52AF9332-FA7E-424A-8EEC-06CCB079C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7900" y="2708275"/>
              <a:ext cx="1371600" cy="52705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Executive project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1" name="Rectangle 75793">
              <a:extLst>
                <a:ext uri="{FF2B5EF4-FFF2-40B4-BE49-F238E27FC236}">
                  <a16:creationId xmlns:a16="http://schemas.microsoft.com/office/drawing/2014/main" id="{8F0B1FA6-C743-400B-88A3-504D9627C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712" y="3933825"/>
              <a:ext cx="1464443" cy="287338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TextBox 75795">
              <a:extLst>
                <a:ext uri="{FF2B5EF4-FFF2-40B4-BE49-F238E27FC236}">
                  <a16:creationId xmlns:a16="http://schemas.microsoft.com/office/drawing/2014/main" id="{DA0314EA-B761-48CA-8406-D50C3099B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2750" y="2205038"/>
              <a:ext cx="12969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Purchase of land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TextBox 75796">
              <a:extLst>
                <a:ext uri="{FF2B5EF4-FFF2-40B4-BE49-F238E27FC236}">
                  <a16:creationId xmlns:a16="http://schemas.microsoft.com/office/drawing/2014/main" id="{935D37DF-3A01-4181-AF03-1739CAC779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1020" y="3924300"/>
              <a:ext cx="17526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Engagement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Straight Connector 75798">
              <a:extLst>
                <a:ext uri="{FF2B5EF4-FFF2-40B4-BE49-F238E27FC236}">
                  <a16:creationId xmlns:a16="http://schemas.microsoft.com/office/drawing/2014/main" id="{A082B1B8-D571-4CF0-9456-2D50247395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6013" y="3141663"/>
              <a:ext cx="576262" cy="9350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Straight Connector 75799">
              <a:extLst>
                <a:ext uri="{FF2B5EF4-FFF2-40B4-BE49-F238E27FC236}">
                  <a16:creationId xmlns:a16="http://schemas.microsoft.com/office/drawing/2014/main" id="{24A2C75E-508D-4674-97AC-95338E442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1475" y="2492375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6" name="Straight Connector 75806">
              <a:extLst>
                <a:ext uri="{FF2B5EF4-FFF2-40B4-BE49-F238E27FC236}">
                  <a16:creationId xmlns:a16="http://schemas.microsoft.com/office/drawing/2014/main" id="{0086F78E-F2BF-4015-B7C3-FDD4B8062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6238" y="2565400"/>
              <a:ext cx="609600" cy="228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Straight Connector 75799">
              <a:extLst>
                <a:ext uri="{FF2B5EF4-FFF2-40B4-BE49-F238E27FC236}">
                  <a16:creationId xmlns:a16="http://schemas.microsoft.com/office/drawing/2014/main" id="{693797EC-35A8-443E-9B43-B8585900AD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575" y="3068638"/>
              <a:ext cx="3175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TextBox 75796">
              <a:extLst>
                <a:ext uri="{FF2B5EF4-FFF2-40B4-BE49-F238E27FC236}">
                  <a16:creationId xmlns:a16="http://schemas.microsoft.com/office/drawing/2014/main" id="{FC623D7F-3BD6-4B06-9ED9-70DF5FC2D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3938" y="3933825"/>
              <a:ext cx="1752600" cy="31432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Marriage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" name="TextBox 75796">
              <a:extLst>
                <a:ext uri="{FF2B5EF4-FFF2-40B4-BE49-F238E27FC236}">
                  <a16:creationId xmlns:a16="http://schemas.microsoft.com/office/drawing/2014/main" id="{904D9CAD-313C-4A1C-B4C8-924F6893EA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500" y="2781300"/>
              <a:ext cx="1584325" cy="30777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Construction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Line 45">
              <a:extLst>
                <a:ext uri="{FF2B5EF4-FFF2-40B4-BE49-F238E27FC236}">
                  <a16:creationId xmlns:a16="http://schemas.microsoft.com/office/drawing/2014/main" id="{02C76805-D547-4A1E-A9A2-99C260B90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438" y="2420938"/>
              <a:ext cx="1008062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" name="Line 46">
              <a:extLst>
                <a:ext uri="{FF2B5EF4-FFF2-40B4-BE49-F238E27FC236}">
                  <a16:creationId xmlns:a16="http://schemas.microsoft.com/office/drawing/2014/main" id="{8BB083E8-67B5-464A-AA66-BB09BCDC2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2363" y="2997200"/>
              <a:ext cx="719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Straight Connector 75799">
              <a:extLst>
                <a:ext uri="{FF2B5EF4-FFF2-40B4-BE49-F238E27FC236}">
                  <a16:creationId xmlns:a16="http://schemas.microsoft.com/office/drawing/2014/main" id="{02301433-BA05-47D5-8BA8-4802E3A6D2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6013" y="3068638"/>
              <a:ext cx="6477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TextBox 75796">
              <a:extLst>
                <a:ext uri="{FF2B5EF4-FFF2-40B4-BE49-F238E27FC236}">
                  <a16:creationId xmlns:a16="http://schemas.microsoft.com/office/drawing/2014/main" id="{60CCDF9F-A8D8-4546-89F8-BC7A5F43C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5963" y="3933825"/>
              <a:ext cx="1439862" cy="31432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Change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Straight Connector 75799">
              <a:extLst>
                <a:ext uri="{FF2B5EF4-FFF2-40B4-BE49-F238E27FC236}">
                  <a16:creationId xmlns:a16="http://schemas.microsoft.com/office/drawing/2014/main" id="{91B4F599-9CE8-46D3-B53A-5CAF4F863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64163" y="4127500"/>
              <a:ext cx="431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" name="Straight Connector 75799">
              <a:extLst>
                <a:ext uri="{FF2B5EF4-FFF2-40B4-BE49-F238E27FC236}">
                  <a16:creationId xmlns:a16="http://schemas.microsoft.com/office/drawing/2014/main" id="{C09A9DE6-5CA0-4D80-9A17-36CFEC3CA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6438" y="4076700"/>
              <a:ext cx="3175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" name="Line 51">
              <a:extLst>
                <a:ext uri="{FF2B5EF4-FFF2-40B4-BE49-F238E27FC236}">
                  <a16:creationId xmlns:a16="http://schemas.microsoft.com/office/drawing/2014/main" id="{DDEBFB02-AFD3-4E4B-8FC3-C9CEED236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2225" y="3141663"/>
              <a:ext cx="0" cy="792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" name="Straight Connector 75799">
              <a:extLst>
                <a:ext uri="{FF2B5EF4-FFF2-40B4-BE49-F238E27FC236}">
                  <a16:creationId xmlns:a16="http://schemas.microsoft.com/office/drawing/2014/main" id="{A46AAF5C-7BE1-4E6F-A3B5-F2DE38482E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35825" y="4102100"/>
              <a:ext cx="431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TextBox 75789">
              <a:extLst>
                <a:ext uri="{FF2B5EF4-FFF2-40B4-BE49-F238E27FC236}">
                  <a16:creationId xmlns:a16="http://schemas.microsoft.com/office/drawing/2014/main" id="{CD579AC1-2B27-4539-989C-653362CC0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7900" y="2276475"/>
              <a:ext cx="1152525" cy="31432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Cleaning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1728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4">
            <a:extLst>
              <a:ext uri="{FF2B5EF4-FFF2-40B4-BE49-F238E27FC236}">
                <a16:creationId xmlns:a16="http://schemas.microsoft.com/office/drawing/2014/main" id="{88C6496E-77E5-4485-A44E-9BD648CF0B2D}"/>
              </a:ext>
            </a:extLst>
          </p:cNvPr>
          <p:cNvGrpSpPr/>
          <p:nvPr/>
        </p:nvGrpSpPr>
        <p:grpSpPr>
          <a:xfrm>
            <a:off x="1411356" y="1224432"/>
            <a:ext cx="7849608" cy="5155257"/>
            <a:chOff x="323456" y="2336557"/>
            <a:chExt cx="4709701" cy="2051651"/>
          </a:xfrm>
        </p:grpSpPr>
        <p:sp>
          <p:nvSpPr>
            <p:cNvPr id="5" name="Rectangle 75785">
              <a:extLst>
                <a:ext uri="{FF2B5EF4-FFF2-40B4-BE49-F238E27FC236}">
                  <a16:creationId xmlns:a16="http://schemas.microsoft.com/office/drawing/2014/main" id="{C7E4D25B-6D92-44BF-88C9-1E4CEF240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660" y="2336557"/>
              <a:ext cx="1148427" cy="623363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xtBox 75787">
              <a:extLst>
                <a:ext uri="{FF2B5EF4-FFF2-40B4-BE49-F238E27FC236}">
                  <a16:creationId xmlns:a16="http://schemas.microsoft.com/office/drawing/2014/main" id="{FC11974C-FF60-41FA-B5AF-73A648C8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456" y="2336557"/>
              <a:ext cx="1148427" cy="200878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( Start )</a:t>
              </a: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200" b="1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7" name="TextBox 75788">
              <a:extLst>
                <a:ext uri="{FF2B5EF4-FFF2-40B4-BE49-F238E27FC236}">
                  <a16:creationId xmlns:a16="http://schemas.microsoft.com/office/drawing/2014/main" id="{45AB7BE8-0FF6-46D2-AD97-DB5B73567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770" y="3062990"/>
              <a:ext cx="1148428" cy="102142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8" name="TextBox 75790">
              <a:extLst>
                <a:ext uri="{FF2B5EF4-FFF2-40B4-BE49-F238E27FC236}">
                  <a16:creationId xmlns:a16="http://schemas.microsoft.com/office/drawing/2014/main" id="{B739DC13-91A7-4342-910A-64A0FE168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2526" y="2336557"/>
              <a:ext cx="940631" cy="205165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(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All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Commissioning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)</a:t>
              </a: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0" name="TextBox 75792">
              <a:extLst>
                <a:ext uri="{FF2B5EF4-FFF2-40B4-BE49-F238E27FC236}">
                  <a16:creationId xmlns:a16="http://schemas.microsoft.com/office/drawing/2014/main" id="{52AF9332-FA7E-424A-8EEC-06CCB079C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0058" y="2336557"/>
              <a:ext cx="1148427" cy="205165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2" name="TextBox 75795">
              <a:extLst>
                <a:ext uri="{FF2B5EF4-FFF2-40B4-BE49-F238E27FC236}">
                  <a16:creationId xmlns:a16="http://schemas.microsoft.com/office/drawing/2014/main" id="{DA0314EA-B761-48CA-8406-D50C3099B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2061" y="2341467"/>
              <a:ext cx="1064170" cy="600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     (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Process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Of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Works )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: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Construction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Internal</a:t>
              </a:r>
              <a:endPara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- Steel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Structure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Works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- Architect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Work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Office 1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st</a:t>
              </a:r>
              <a:endPara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- Architect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Work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Office  2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nd</a:t>
              </a:r>
              <a:endPara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28" name="TextBox 75789">
              <a:extLst>
                <a:ext uri="{FF2B5EF4-FFF2-40B4-BE49-F238E27FC236}">
                  <a16:creationId xmlns:a16="http://schemas.microsoft.com/office/drawing/2014/main" id="{CD579AC1-2B27-4539-989C-653362CC0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769" y="4155910"/>
              <a:ext cx="1148427" cy="2204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b="1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D</a:t>
              </a: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: </a:t>
              </a:r>
              <a:r>
                <a:rPr lang="pt-BR" sz="1200" b="1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Electrical</a:t>
              </a: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HV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  -  MDB PANEL</a:t>
              </a:r>
              <a:endParaRPr lang="en-US" sz="12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29" name="TextBox 75795">
            <a:extLst>
              <a:ext uri="{FF2B5EF4-FFF2-40B4-BE49-F238E27FC236}">
                <a16:creationId xmlns:a16="http://schemas.microsoft.com/office/drawing/2014/main" id="{69978DD0-2413-AB41-A55B-1E3DB2293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615" y="3160929"/>
            <a:ext cx="1643167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C: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Construction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External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Foundation for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Car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parking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Motorcycle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Solvent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Building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Cl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Room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Comp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22 KW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Area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Rain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Drainge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2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1" name="TextBox 75795">
            <a:extLst>
              <a:ext uri="{FF2B5EF4-FFF2-40B4-BE49-F238E27FC236}">
                <a16:creationId xmlns:a16="http://schemas.microsoft.com/office/drawing/2014/main" id="{9E8C93DA-100C-2E44-A78E-E03156445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215" y="1209488"/>
            <a:ext cx="1800316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Procee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Of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Works )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Electrical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&amp;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Pluge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Alarm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Emegency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000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 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Cooling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Piping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supply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, Soft ,RO,DI ,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Temp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Chiller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Collector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Process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Reinstallation</a:t>
            </a:r>
            <a:r>
              <a:rPr lang="pt-BR" sz="1000" dirty="0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highlight>
                <a:srgbClr val="FFFF00"/>
              </a:highligh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2" name="TextBox 75795">
            <a:extLst>
              <a:ext uri="{FF2B5EF4-FFF2-40B4-BE49-F238E27FC236}">
                <a16:creationId xmlns:a16="http://schemas.microsoft.com/office/drawing/2014/main" id="{715A7AD5-90B7-F749-927A-C6E4BA05D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651" y="1624545"/>
            <a:ext cx="1487827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DrawingStructure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DrawingArchitect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Electical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M’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Method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Statement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Material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Management Master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Meeting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Kick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Off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en-US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 Progress :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Daily  works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Weekly  works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Monthly works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75790">
            <a:extLst>
              <a:ext uri="{FF2B5EF4-FFF2-40B4-BE49-F238E27FC236}">
                <a16:creationId xmlns:a16="http://schemas.microsoft.com/office/drawing/2014/main" id="{C5196778-8B76-EB44-94E8-F1060CF6E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4124" y="1224432"/>
            <a:ext cx="1848413" cy="515525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END )</a:t>
            </a: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7C0092E6-F8EE-4E42-99CC-E79DC738246B}"/>
              </a:ext>
            </a:extLst>
          </p:cNvPr>
          <p:cNvSpPr txBox="1">
            <a:spLocks/>
          </p:cNvSpPr>
          <p:nvPr/>
        </p:nvSpPr>
        <p:spPr>
          <a:xfrm>
            <a:off x="829761" y="300279"/>
            <a:ext cx="5802267" cy="5136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Timeline Project :  </a:t>
            </a:r>
          </a:p>
        </p:txBody>
      </p:sp>
      <p:sp>
        <p:nvSpPr>
          <p:cNvPr id="40" name="Chord 39">
            <a:extLst>
              <a:ext uri="{FF2B5EF4-FFF2-40B4-BE49-F238E27FC236}">
                <a16:creationId xmlns:a16="http://schemas.microsoft.com/office/drawing/2014/main" id="{0EC2DDBC-3F08-364C-BCFC-53CBFDDDC874}"/>
              </a:ext>
            </a:extLst>
          </p:cNvPr>
          <p:cNvSpPr/>
          <p:nvPr/>
        </p:nvSpPr>
        <p:spPr>
          <a:xfrm>
            <a:off x="2158789" y="648613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1" name="Circle: Hollow 7">
            <a:extLst>
              <a:ext uri="{FF2B5EF4-FFF2-40B4-BE49-F238E27FC236}">
                <a16:creationId xmlns:a16="http://schemas.microsoft.com/office/drawing/2014/main" id="{ADBF3DDB-1B1B-E54D-AFE3-779577385181}"/>
              </a:ext>
            </a:extLst>
          </p:cNvPr>
          <p:cNvSpPr/>
          <p:nvPr/>
        </p:nvSpPr>
        <p:spPr>
          <a:xfrm>
            <a:off x="2158790" y="669199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Chord 41">
            <a:extLst>
              <a:ext uri="{FF2B5EF4-FFF2-40B4-BE49-F238E27FC236}">
                <a16:creationId xmlns:a16="http://schemas.microsoft.com/office/drawing/2014/main" id="{213FD9C0-37DE-2B4F-8F21-A55E3386651E}"/>
              </a:ext>
            </a:extLst>
          </p:cNvPr>
          <p:cNvSpPr/>
          <p:nvPr/>
        </p:nvSpPr>
        <p:spPr>
          <a:xfrm>
            <a:off x="4235255" y="652532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3" name="Chord 42">
            <a:extLst>
              <a:ext uri="{FF2B5EF4-FFF2-40B4-BE49-F238E27FC236}">
                <a16:creationId xmlns:a16="http://schemas.microsoft.com/office/drawing/2014/main" id="{5BE23047-D36C-8E44-AA82-64C286EA2ED6}"/>
              </a:ext>
            </a:extLst>
          </p:cNvPr>
          <p:cNvSpPr/>
          <p:nvPr/>
        </p:nvSpPr>
        <p:spPr>
          <a:xfrm>
            <a:off x="6311720" y="636498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4" name="Chord 43">
            <a:extLst>
              <a:ext uri="{FF2B5EF4-FFF2-40B4-BE49-F238E27FC236}">
                <a16:creationId xmlns:a16="http://schemas.microsoft.com/office/drawing/2014/main" id="{72BB177F-2211-2441-BB3C-52561204817A}"/>
              </a:ext>
            </a:extLst>
          </p:cNvPr>
          <p:cNvSpPr/>
          <p:nvPr/>
        </p:nvSpPr>
        <p:spPr>
          <a:xfrm>
            <a:off x="8267493" y="669199"/>
            <a:ext cx="419201" cy="370155"/>
          </a:xfrm>
          <a:prstGeom prst="chord">
            <a:avLst>
              <a:gd name="adj1" fmla="val 54518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5" name="Chord 44">
            <a:extLst>
              <a:ext uri="{FF2B5EF4-FFF2-40B4-BE49-F238E27FC236}">
                <a16:creationId xmlns:a16="http://schemas.microsoft.com/office/drawing/2014/main" id="{F0F75DE0-7081-F449-9A34-ADAC3AE9AF95}"/>
              </a:ext>
            </a:extLst>
          </p:cNvPr>
          <p:cNvSpPr/>
          <p:nvPr/>
        </p:nvSpPr>
        <p:spPr>
          <a:xfrm>
            <a:off x="10116602" y="669199"/>
            <a:ext cx="419201" cy="370155"/>
          </a:xfrm>
          <a:prstGeom prst="chord">
            <a:avLst>
              <a:gd name="adj1" fmla="val 54518"/>
              <a:gd name="adj2" fmla="val 107785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6" name="Circle: Hollow 7">
            <a:extLst>
              <a:ext uri="{FF2B5EF4-FFF2-40B4-BE49-F238E27FC236}">
                <a16:creationId xmlns:a16="http://schemas.microsoft.com/office/drawing/2014/main" id="{52264F6C-1735-7243-B12A-B20ACA718B70}"/>
              </a:ext>
            </a:extLst>
          </p:cNvPr>
          <p:cNvSpPr/>
          <p:nvPr/>
        </p:nvSpPr>
        <p:spPr>
          <a:xfrm>
            <a:off x="4235254" y="663783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Circle: Hollow 7">
            <a:extLst>
              <a:ext uri="{FF2B5EF4-FFF2-40B4-BE49-F238E27FC236}">
                <a16:creationId xmlns:a16="http://schemas.microsoft.com/office/drawing/2014/main" id="{AFA800E1-5D27-934A-83BC-62C89C5A423D}"/>
              </a:ext>
            </a:extLst>
          </p:cNvPr>
          <p:cNvSpPr/>
          <p:nvPr/>
        </p:nvSpPr>
        <p:spPr>
          <a:xfrm>
            <a:off x="6311720" y="636498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Circle: Hollow 7">
            <a:extLst>
              <a:ext uri="{FF2B5EF4-FFF2-40B4-BE49-F238E27FC236}">
                <a16:creationId xmlns:a16="http://schemas.microsoft.com/office/drawing/2014/main" id="{41317B1A-7624-0544-9E5D-BB54F5CDB3FB}"/>
              </a:ext>
            </a:extLst>
          </p:cNvPr>
          <p:cNvSpPr/>
          <p:nvPr/>
        </p:nvSpPr>
        <p:spPr>
          <a:xfrm>
            <a:off x="8267493" y="663783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Circle: Hollow 7">
            <a:extLst>
              <a:ext uri="{FF2B5EF4-FFF2-40B4-BE49-F238E27FC236}">
                <a16:creationId xmlns:a16="http://schemas.microsoft.com/office/drawing/2014/main" id="{7EF7B26F-43A1-5546-BEB5-579EF4CE8B27}"/>
              </a:ext>
            </a:extLst>
          </p:cNvPr>
          <p:cNvSpPr/>
          <p:nvPr/>
        </p:nvSpPr>
        <p:spPr>
          <a:xfrm>
            <a:off x="10116602" y="672248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D76C266-9602-604E-8BF8-61ED3CC9B21B}"/>
              </a:ext>
            </a:extLst>
          </p:cNvPr>
          <p:cNvSpPr txBox="1"/>
          <p:nvPr/>
        </p:nvSpPr>
        <p:spPr>
          <a:xfrm>
            <a:off x="4193022" y="797481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 90 Days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3C13AA-A6B0-2B49-A1C4-18009782A9CB}"/>
              </a:ext>
            </a:extLst>
          </p:cNvPr>
          <p:cNvSpPr txBox="1"/>
          <p:nvPr/>
        </p:nvSpPr>
        <p:spPr>
          <a:xfrm>
            <a:off x="6269488" y="79186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120 Days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788AE6-097A-8A46-A437-5A6657096174}"/>
              </a:ext>
            </a:extLst>
          </p:cNvPr>
          <p:cNvSpPr txBox="1"/>
          <p:nvPr/>
        </p:nvSpPr>
        <p:spPr>
          <a:xfrm>
            <a:off x="8267492" y="813909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D13E839-929B-4347-A38C-3B460934D6AD}"/>
              </a:ext>
            </a:extLst>
          </p:cNvPr>
          <p:cNvSpPr txBox="1"/>
          <p:nvPr/>
        </p:nvSpPr>
        <p:spPr>
          <a:xfrm>
            <a:off x="2158788" y="80051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7  Days</a:t>
            </a:r>
          </a:p>
        </p:txBody>
      </p:sp>
      <p:sp>
        <p:nvSpPr>
          <p:cNvPr id="54" name="TextBox 75795">
            <a:extLst>
              <a:ext uri="{FF2B5EF4-FFF2-40B4-BE49-F238E27FC236}">
                <a16:creationId xmlns:a16="http://schemas.microsoft.com/office/drawing/2014/main" id="{535CF6C5-144F-D946-9C43-C6C3C128F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543" y="1493740"/>
            <a:ext cx="1960288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Electrical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  <a:endParaRPr lang="pt-BR" sz="1000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&amp;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Pluge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Alarm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Emegency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 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Cooling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Piping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supply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, Soft ,RO,DI ,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Temp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Chiller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Collector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Process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installation</a:t>
            </a:r>
            <a:r>
              <a:rPr lang="pt-BR" sz="1000" dirty="0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highlight>
                <a:srgbClr val="FFFF00"/>
              </a:highligh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2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5" name="TextBox 75795">
            <a:extLst>
              <a:ext uri="{FF2B5EF4-FFF2-40B4-BE49-F238E27FC236}">
                <a16:creationId xmlns:a16="http://schemas.microsoft.com/office/drawing/2014/main" id="{4DF3BC97-B1BF-4248-B621-9CE015A54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8205" y="1682368"/>
            <a:ext cx="1680249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As - Build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DrawingStructure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DrawingArchitect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Electical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M’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Method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Buarantee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Material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Guarantee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Management  PM  1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Year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.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CDF468-4A94-284C-81A8-55324A7FE490}"/>
              </a:ext>
            </a:extLst>
          </p:cNvPr>
          <p:cNvSpPr txBox="1"/>
          <p:nvPr/>
        </p:nvSpPr>
        <p:spPr>
          <a:xfrm>
            <a:off x="10091020" y="808522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E84827DC-337B-6B41-B81F-986EFC420B48}"/>
              </a:ext>
            </a:extLst>
          </p:cNvPr>
          <p:cNvSpPr/>
          <p:nvPr/>
        </p:nvSpPr>
        <p:spPr>
          <a:xfrm>
            <a:off x="3083523" y="811307"/>
            <a:ext cx="233042" cy="170916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11BB941E-0762-044C-96CA-5823AA8E5D32}"/>
              </a:ext>
            </a:extLst>
          </p:cNvPr>
          <p:cNvSpPr/>
          <p:nvPr/>
        </p:nvSpPr>
        <p:spPr>
          <a:xfrm>
            <a:off x="5139394" y="728451"/>
            <a:ext cx="427932" cy="18454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59" name="Right Arrow 58">
            <a:extLst>
              <a:ext uri="{FF2B5EF4-FFF2-40B4-BE49-F238E27FC236}">
                <a16:creationId xmlns:a16="http://schemas.microsoft.com/office/drawing/2014/main" id="{6F36FD2B-66DE-DD43-8906-0D2342C89C15}"/>
              </a:ext>
            </a:extLst>
          </p:cNvPr>
          <p:cNvSpPr/>
          <p:nvPr/>
        </p:nvSpPr>
        <p:spPr>
          <a:xfrm>
            <a:off x="7771953" y="802651"/>
            <a:ext cx="206874" cy="17957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60" name="Right Arrow 59">
            <a:extLst>
              <a:ext uri="{FF2B5EF4-FFF2-40B4-BE49-F238E27FC236}">
                <a16:creationId xmlns:a16="http://schemas.microsoft.com/office/drawing/2014/main" id="{49372210-973D-DC41-A7DA-8023D0E33E35}"/>
              </a:ext>
            </a:extLst>
          </p:cNvPr>
          <p:cNvSpPr/>
          <p:nvPr/>
        </p:nvSpPr>
        <p:spPr>
          <a:xfrm rot="10800000">
            <a:off x="5303720" y="918944"/>
            <a:ext cx="733668" cy="19017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61" name="Right Arrow 60">
            <a:extLst>
              <a:ext uri="{FF2B5EF4-FFF2-40B4-BE49-F238E27FC236}">
                <a16:creationId xmlns:a16="http://schemas.microsoft.com/office/drawing/2014/main" id="{342CB994-352F-214A-8D60-5E56AC2B010F}"/>
              </a:ext>
            </a:extLst>
          </p:cNvPr>
          <p:cNvSpPr/>
          <p:nvPr/>
        </p:nvSpPr>
        <p:spPr>
          <a:xfrm>
            <a:off x="9688830" y="816111"/>
            <a:ext cx="117321" cy="155322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7429715-6FAE-F040-9504-D82A14CFEB26}"/>
              </a:ext>
            </a:extLst>
          </p:cNvPr>
          <p:cNvSpPr txBox="1"/>
          <p:nvPr/>
        </p:nvSpPr>
        <p:spPr>
          <a:xfrm>
            <a:off x="2961972" y="626493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7  Days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9D23EBA-9AC0-B94A-9A46-1E8EEFD367A7}"/>
              </a:ext>
            </a:extLst>
          </p:cNvPr>
          <p:cNvSpPr txBox="1"/>
          <p:nvPr/>
        </p:nvSpPr>
        <p:spPr>
          <a:xfrm>
            <a:off x="5056122" y="589025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 90 Days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2595D7B-B41E-5540-9886-D4CF68DD766D}"/>
              </a:ext>
            </a:extLst>
          </p:cNvPr>
          <p:cNvSpPr txBox="1"/>
          <p:nvPr/>
        </p:nvSpPr>
        <p:spPr>
          <a:xfrm>
            <a:off x="5612425" y="797481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120 Days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4709B2A-89A9-0D4D-A40E-9F92A7B534B3}"/>
              </a:ext>
            </a:extLst>
          </p:cNvPr>
          <p:cNvSpPr txBox="1"/>
          <p:nvPr/>
        </p:nvSpPr>
        <p:spPr>
          <a:xfrm>
            <a:off x="7615908" y="641235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88CA66F-B014-A640-81CF-FECE767D6726}"/>
              </a:ext>
            </a:extLst>
          </p:cNvPr>
          <p:cNvSpPr txBox="1"/>
          <p:nvPr/>
        </p:nvSpPr>
        <p:spPr>
          <a:xfrm>
            <a:off x="9472549" y="604239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4DF400-5CD3-1148-91F9-A68C72E3DC6E}"/>
              </a:ext>
            </a:extLst>
          </p:cNvPr>
          <p:cNvSpPr txBox="1"/>
          <p:nvPr/>
        </p:nvSpPr>
        <p:spPr>
          <a:xfrm>
            <a:off x="2263576" y="615438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0042C1B-3A59-444F-A7CC-80CAA7A7C8B9}"/>
              </a:ext>
            </a:extLst>
          </p:cNvPr>
          <p:cNvSpPr txBox="1"/>
          <p:nvPr/>
        </p:nvSpPr>
        <p:spPr>
          <a:xfrm>
            <a:off x="4321247" y="626306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346D5FA-C961-AE4E-8AA4-5D12EAA7103F}"/>
              </a:ext>
            </a:extLst>
          </p:cNvPr>
          <p:cNvSpPr txBox="1"/>
          <p:nvPr/>
        </p:nvSpPr>
        <p:spPr>
          <a:xfrm>
            <a:off x="6422126" y="604239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EB0509B-4366-6C4F-B4CE-902597AD0616}"/>
              </a:ext>
            </a:extLst>
          </p:cNvPr>
          <p:cNvSpPr txBox="1"/>
          <p:nvPr/>
        </p:nvSpPr>
        <p:spPr>
          <a:xfrm>
            <a:off x="8358495" y="635399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8F7F040-803C-4143-8A84-3023FF0B13ED}"/>
              </a:ext>
            </a:extLst>
          </p:cNvPr>
          <p:cNvSpPr txBox="1"/>
          <p:nvPr/>
        </p:nvSpPr>
        <p:spPr>
          <a:xfrm>
            <a:off x="10219404" y="637974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1A320D-75DD-7B43-9C97-93B833CFC7B7}"/>
              </a:ext>
            </a:extLst>
          </p:cNvPr>
          <p:cNvSpPr/>
          <p:nvPr/>
        </p:nvSpPr>
        <p:spPr>
          <a:xfrm>
            <a:off x="3478587" y="589025"/>
            <a:ext cx="4172683" cy="58137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83538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71A7-0E3D-4E9F-8476-6C680D33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ประเมินทรัพยากรกิจกรรม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7B15-E5E2-4891-9392-A2743C46F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905000"/>
            <a:ext cx="11229516" cy="4495799"/>
          </a:xfrm>
        </p:spPr>
        <p:txBody>
          <a:bodyPr/>
          <a:lstStyle/>
          <a:p>
            <a:r>
              <a:rPr lang="th-TH" sz="2800" dirty="0"/>
              <a:t>การประมาณ</a:t>
            </a:r>
            <a:r>
              <a:rPr lang="en-US" sz="2800" dirty="0"/>
              <a:t>  </a:t>
            </a:r>
            <a:r>
              <a:rPr lang="th-TH" sz="2800" dirty="0"/>
              <a:t>ประเภทและปริมาณของวัสดุคนอุปกรณ์และวัสดุสิ้นเปลืองที่จำเป็นในการดำเนินกิจกรรมแต่ละอย่าง</a:t>
            </a:r>
            <a:endParaRPr lang="pt-PT" dirty="0"/>
          </a:p>
        </p:txBody>
      </p:sp>
      <p:sp>
        <p:nvSpPr>
          <p:cNvPr id="4" name="Retângulo 7">
            <a:extLst>
              <a:ext uri="{FF2B5EF4-FFF2-40B4-BE49-F238E27FC236}">
                <a16:creationId xmlns:a16="http://schemas.microsoft.com/office/drawing/2014/main" id="{B78251BE-477E-4850-AAA7-E088860AC2EA}"/>
              </a:ext>
            </a:extLst>
          </p:cNvPr>
          <p:cNvSpPr/>
          <p:nvPr/>
        </p:nvSpPr>
        <p:spPr>
          <a:xfrm>
            <a:off x="2382921" y="3075145"/>
            <a:ext cx="5743074" cy="139525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91440" lvl="1" indent="-91440" algn="just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defRPr/>
            </a:pPr>
            <a:r>
              <a:rPr lang="th-TH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พิจารณาเสมอ:</a:t>
            </a:r>
          </a:p>
          <a:p>
            <a:pPr marL="91440" lvl="1" indent="-91440" algn="r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defRPr/>
            </a:pPr>
            <a:r>
              <a:rPr lang="th-TH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จัดทำ</a:t>
            </a:r>
            <a:r>
              <a:rPr lang="th-TH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ปฏิทินทรัพยากร</a:t>
            </a:r>
            <a:endParaRPr lang="pt-BR" sz="4000" kern="0" dirty="0">
              <a:solidFill>
                <a:schemeClr val="tx2">
                  <a:lumMod val="50000"/>
                </a:schemeClr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16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02A8-F6C6-4635-AF71-F8430B17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เนื้อหา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459E-85A8-4E1C-83FC-66C39F80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ทบทวน แนวคิดการบริหารจัดการธุรกิจรับเหมา</a:t>
            </a:r>
            <a:r>
              <a:rPr lang="en-US" dirty="0"/>
              <a:t> POSCCC</a:t>
            </a:r>
            <a:r>
              <a:rPr lang="th-TH" dirty="0"/>
              <a:t>  </a:t>
            </a:r>
            <a:r>
              <a:rPr lang="en-US" dirty="0"/>
              <a:t>&amp; SWOT</a:t>
            </a: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แนวทางเรียบเรียงลำดับงาน เครื่องมือ </a:t>
            </a:r>
            <a:r>
              <a:rPr lang="en-US" dirty="0"/>
              <a:t>WBS</a:t>
            </a: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กลยุทธ์พัฒนาโครงการ </a:t>
            </a:r>
            <a:r>
              <a:rPr lang="en-US" dirty="0"/>
              <a:t>CPM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67463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438E6-71BD-4573-884E-0A45B2F59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ระยะเวลากิจกรรมโดยประมาณ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CBE8B-A9E9-45BF-B5C1-32034B002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/>
              <a:t>เป็นขั้นตอนการคำนวณระยะเวลาของกิจกรรมโครงการด้วยทรัพยากรโดยประมาณ ข้อมูลสถิติ</a:t>
            </a:r>
            <a:endParaRPr lang="pt-PT" dirty="0"/>
          </a:p>
        </p:txBody>
      </p:sp>
      <p:sp>
        <p:nvSpPr>
          <p:cNvPr id="13" name="CaixaDeTexto 4">
            <a:extLst>
              <a:ext uri="{FF2B5EF4-FFF2-40B4-BE49-F238E27FC236}">
                <a16:creationId xmlns:a16="http://schemas.microsoft.com/office/drawing/2014/main" id="{B49B3364-E1B5-4F16-B735-F5F9C10A2F1C}"/>
              </a:ext>
            </a:extLst>
          </p:cNvPr>
          <p:cNvSpPr txBox="1"/>
          <p:nvPr/>
        </p:nvSpPr>
        <p:spPr>
          <a:xfrm>
            <a:off x="2728789" y="2444316"/>
            <a:ext cx="626469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ค่าประมาณและระดับความแม่นยำ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dirty="0"/>
              <a:t>อนาล็อก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dirty="0"/>
              <a:t>การกำหนดพาราเมตริก</a:t>
            </a:r>
            <a:r>
              <a:rPr lang="pt-BR" sz="2400" dirty="0"/>
              <a:t>            </a:t>
            </a:r>
            <a:r>
              <a:rPr lang="th-TH" sz="2400" dirty="0"/>
              <a:t>การกำหนด</a:t>
            </a:r>
            <a:endParaRPr lang="pt-BR" sz="2400" dirty="0"/>
          </a:p>
          <a:p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dirty="0"/>
              <a:t>ด้านล่างขึ้น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dirty="0"/>
              <a:t>สามจุด                                ความน่าจะเป็น (ความเสี่ยง)</a:t>
            </a:r>
            <a:endParaRPr lang="pt-BR" sz="2400" dirty="0"/>
          </a:p>
        </p:txBody>
      </p:sp>
      <p:sp>
        <p:nvSpPr>
          <p:cNvPr id="15" name="Chave Direita 6">
            <a:extLst>
              <a:ext uri="{FF2B5EF4-FFF2-40B4-BE49-F238E27FC236}">
                <a16:creationId xmlns:a16="http://schemas.microsoft.com/office/drawing/2014/main" id="{65AF213A-6DAF-4B82-ACA1-B27892AC478F}"/>
              </a:ext>
            </a:extLst>
          </p:cNvPr>
          <p:cNvSpPr/>
          <p:nvPr/>
        </p:nvSpPr>
        <p:spPr>
          <a:xfrm>
            <a:off x="5104661" y="3805036"/>
            <a:ext cx="432048" cy="121064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de Seta Reta 8">
            <a:extLst>
              <a:ext uri="{FF2B5EF4-FFF2-40B4-BE49-F238E27FC236}">
                <a16:creationId xmlns:a16="http://schemas.microsoft.com/office/drawing/2014/main" id="{48D0E8C7-74B9-47B4-B6F3-F8EE583A6D08}"/>
              </a:ext>
            </a:extLst>
          </p:cNvPr>
          <p:cNvCxnSpPr>
            <a:cxnSpLocks/>
          </p:cNvCxnSpPr>
          <p:nvPr/>
        </p:nvCxnSpPr>
        <p:spPr>
          <a:xfrm>
            <a:off x="4600605" y="6147394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ta: para Baixo 9">
            <a:extLst>
              <a:ext uri="{FF2B5EF4-FFF2-40B4-BE49-F238E27FC236}">
                <a16:creationId xmlns:a16="http://schemas.microsoft.com/office/drawing/2014/main" id="{CC6C5827-48B4-4CD3-B106-D1BD7E39B29C}"/>
              </a:ext>
            </a:extLst>
          </p:cNvPr>
          <p:cNvSpPr/>
          <p:nvPr/>
        </p:nvSpPr>
        <p:spPr>
          <a:xfrm>
            <a:off x="1792291" y="3326247"/>
            <a:ext cx="860816" cy="2595763"/>
          </a:xfrm>
          <a:prstGeom prst="downArrow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: para Baixo 12">
            <a:extLst>
              <a:ext uri="{FF2B5EF4-FFF2-40B4-BE49-F238E27FC236}">
                <a16:creationId xmlns:a16="http://schemas.microsoft.com/office/drawing/2014/main" id="{7E1449F8-E641-46B3-827F-15A4C7182871}"/>
              </a:ext>
            </a:extLst>
          </p:cNvPr>
          <p:cNvSpPr/>
          <p:nvPr/>
        </p:nvSpPr>
        <p:spPr>
          <a:xfrm>
            <a:off x="8971604" y="2914074"/>
            <a:ext cx="776146" cy="3074552"/>
          </a:xfrm>
          <a:prstGeom prst="downArrow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13">
            <a:extLst>
              <a:ext uri="{FF2B5EF4-FFF2-40B4-BE49-F238E27FC236}">
                <a16:creationId xmlns:a16="http://schemas.microsoft.com/office/drawing/2014/main" id="{53CDF710-0BAE-4BC5-824A-B310DC415873}"/>
              </a:ext>
            </a:extLst>
          </p:cNvPr>
          <p:cNvSpPr txBox="1"/>
          <p:nvPr/>
        </p:nvSpPr>
        <p:spPr>
          <a:xfrm>
            <a:off x="1960208" y="3805036"/>
            <a:ext cx="461665" cy="16381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ข้อมูล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9" name="CaixaDeTexto 15">
            <a:extLst>
              <a:ext uri="{FF2B5EF4-FFF2-40B4-BE49-F238E27FC236}">
                <a16:creationId xmlns:a16="http://schemas.microsoft.com/office/drawing/2014/main" id="{65B34C4D-1DB2-4726-B80B-C750C820EE42}"/>
              </a:ext>
            </a:extLst>
          </p:cNvPr>
          <p:cNvSpPr txBox="1"/>
          <p:nvPr/>
        </p:nvSpPr>
        <p:spPr>
          <a:xfrm>
            <a:off x="9128845" y="3530806"/>
            <a:ext cx="461665" cy="16381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ความถูกต้อง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3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D7686-CA50-43FD-A210-44CFFCE2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มาตราฐานภาระงาน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B5CF-A0C6-4786-9137-C366BB74E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42" y="2821326"/>
            <a:ext cx="11229516" cy="1180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/>
              <a:t>มาตรฐานภาระงาน คือ</a:t>
            </a:r>
          </a:p>
          <a:p>
            <a:pPr marL="0" indent="0">
              <a:buNone/>
            </a:pPr>
            <a:r>
              <a:rPr lang="th-TH" dirty="0"/>
              <a:t>              ความสามารถ บันทึก  ปริมาณงานก่อสร้างที่สัมพันธ์กับระยะเวลา ตามปกติ สอดคล้องตามขั้นตอน และระยะเวลาของแผนงานเริ่มงาน และสิ้นสุดงานแต่ละกิจกรรม</a:t>
            </a:r>
          </a:p>
          <a:p>
            <a:pPr marL="0" indent="0">
              <a:buNone/>
            </a:pPr>
            <a:endParaRPr lang="th-TH" sz="2800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93394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D7686-CA50-43FD-A210-44CFFCE2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กำหนดการพัฒนา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B5CF-A0C6-4786-9137-C366BB74E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2616200"/>
            <a:ext cx="11229516" cy="3784599"/>
          </a:xfrm>
        </p:spPr>
        <p:txBody>
          <a:bodyPr/>
          <a:lstStyle/>
          <a:p>
            <a:r>
              <a:rPr lang="th-TH" sz="2800" dirty="0"/>
              <a:t>รวมกระบวนการก่อนหน้านี้ประเมินลำดับทรัพยากรโดยประมาณและระยะเวลาที่คำนวณได้ใช้การคาดการณ์</a:t>
            </a:r>
          </a:p>
          <a:p>
            <a:r>
              <a:rPr lang="th-TH" sz="2800" dirty="0"/>
              <a:t>การรอ การขนานและการบีบอัดกับกิจกรรมของโครงการเพื่อให้ได้กำหนดการที่ตรงตามความต้องการของโครงการ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13092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4F74-A1DF-41A3-A4E4-9B454CF2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พัฒนากำหนดการ</a:t>
            </a:r>
            <a:endParaRPr lang="pt-PT" dirty="0"/>
          </a:p>
        </p:txBody>
      </p:sp>
      <p:sp>
        <p:nvSpPr>
          <p:cNvPr id="4" name="Retângulo 4">
            <a:extLst>
              <a:ext uri="{FF2B5EF4-FFF2-40B4-BE49-F238E27FC236}">
                <a16:creationId xmlns:a16="http://schemas.microsoft.com/office/drawing/2014/main" id="{0DE6810B-AD99-4CE4-BBBE-932CA383D815}"/>
              </a:ext>
            </a:extLst>
          </p:cNvPr>
          <p:cNvSpPr/>
          <p:nvPr/>
        </p:nvSpPr>
        <p:spPr>
          <a:xfrm>
            <a:off x="3549610" y="1827808"/>
            <a:ext cx="6949493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b="1" kern="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  <a:cs typeface="ＭＳ Ｐゴシック" charset="-128"/>
              </a:rPr>
              <a:t>เครื่องมือและเทคนิค</a:t>
            </a:r>
            <a:endParaRPr lang="en-US" sz="2400" b="1" kern="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  <a:cs typeface="ＭＳ Ｐゴシック" charset="-128"/>
            </a:endParaRPr>
          </a:p>
          <a:p>
            <a:pPr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กำหนดการวิเคราะห์เครือข่าย</a:t>
            </a:r>
            <a:endParaRPr lang="en-US" sz="2400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วิธีเส้นทางวิกฤต</a:t>
            </a: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วิธีการที่สำคัญในปัจจุบัน</a:t>
            </a: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เทคนิคการเพิ่มประสิทธิภาพทรัพยากร</a:t>
            </a: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เทคนิคการสร้างโมเดล</a:t>
            </a:r>
            <a:endParaRPr lang="en-US" sz="2400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ความคาดหวังและการรอคอย</a:t>
            </a:r>
            <a:endParaRPr lang="en-US" sz="2400" kern="0" dirty="0">
              <a:solidFill>
                <a:schemeClr val="tx2">
                  <a:lumMod val="50000"/>
                </a:schemeClr>
              </a:solidFill>
              <a:ea typeface="ＭＳ Ｐゴシック" charset="-128"/>
              <a:cs typeface="ＭＳ Ｐゴシック" charset="-128"/>
            </a:endParaRP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กำหนดการบีบอัด</a:t>
            </a:r>
          </a:p>
          <a:p>
            <a:pPr marL="722313"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100000"/>
              <a:defRPr/>
            </a:pP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เครื่องมือไท</a:t>
            </a:r>
            <a:r>
              <a:rPr lang="th-TH" sz="2400" kern="0" dirty="0" err="1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ม์</a:t>
            </a:r>
            <a:r>
              <a:rPr lang="th-TH" sz="2400" kern="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ไลน์</a:t>
            </a:r>
            <a:endParaRPr lang="pt-BR" sz="2400" kern="0" dirty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3211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5C6C0-3B1E-4B4F-9E3C-2F898137F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DF28B-793F-437E-9A77-BE6515F1D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930400"/>
            <a:ext cx="11229516" cy="4470399"/>
          </a:xfrm>
        </p:spPr>
        <p:txBody>
          <a:bodyPr/>
          <a:lstStyle/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รวมถึงการกำหนดเส้นทางที่ยาวที่สุดบนเครือข่าย (เส้นทางวิกฤต) และเวลาก่อนหน้าและในภายหลังที่กิจกรรมสามารถเริ่มต้นและเสร็จสิ้นได้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แบบจำลองที่กำหนด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เน้นการควบคุมต้นทุนและกำหนดเวลาที่ยืดหยุ่น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เกี่ยวข้องกับอัตราส่วนเวลาต่อต้นทุน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โครงการที่มีประสบการณ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</a:rPr>
              <a:t>์ก่</a:t>
            </a:r>
            <a:r>
              <a:rPr lang="th-TH" sz="2800" dirty="0">
                <a:solidFill>
                  <a:schemeClr val="tx2">
                    <a:lumMod val="50000"/>
                  </a:schemeClr>
                </a:solidFill>
              </a:rPr>
              <a:t>อนหน้า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30109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1D52-4E50-41F2-862C-6EA8D818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schemeClr val="tx2">
                    <a:lumMod val="50000"/>
                  </a:schemeClr>
                </a:solidFill>
              </a:rPr>
              <a:t>เทคนิคการประเมินและทบทวนโปรแกรม</a:t>
            </a:r>
            <a:br>
              <a:rPr lang="en-US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(PERT)</a:t>
            </a:r>
            <a:endParaRPr lang="pt-PT" dirty="0"/>
          </a:p>
        </p:txBody>
      </p:sp>
      <p:sp>
        <p:nvSpPr>
          <p:cNvPr id="4" name="Shape 347138">
            <a:extLst>
              <a:ext uri="{FF2B5EF4-FFF2-40B4-BE49-F238E27FC236}">
                <a16:creationId xmlns:a16="http://schemas.microsoft.com/office/drawing/2014/main" id="{369F35D3-FDC2-4A10-B23D-3B7F3ABE0CAF}"/>
              </a:ext>
            </a:extLst>
          </p:cNvPr>
          <p:cNvSpPr txBox="1">
            <a:spLocks noChangeArrowheads="1"/>
          </p:cNvSpPr>
          <p:nvPr/>
        </p:nvSpPr>
        <p:spPr>
          <a:xfrm>
            <a:off x="1878497" y="1636296"/>
            <a:ext cx="9318892" cy="4459704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ใช้เครือข่ายตามลำดับและระยะเวลาเฉลี่ยถ่วงน้ำหนักโดยประมาณเพื่อคำนวณระยะเวลากิจกรรม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แตกต่างจาก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CPM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โดยพื้นฐานเนื่องจากใช้การกระจายของค่าเฉลี่ยแทนการประมาณการที่เป็นไปได้มากที่สุด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แบบจำลองที่น่าจะเป็น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เน้นช่วงเวลาที่มีความยืดหยุ่นในด้านต้นทุน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โครงการวิจัยและพัฒนา</a:t>
            </a:r>
          </a:p>
          <a:p>
            <a:pPr marL="469900" indent="-469900" fontAlgn="auto">
              <a:buClr>
                <a:schemeClr val="tx2">
                  <a:lumMod val="50000"/>
                </a:schemeClr>
              </a:buClr>
              <a:buFont typeface="Wingdings" pitchFamily="2" charset="2"/>
              <a:buChar char="q"/>
            </a:pPr>
            <a:r>
              <a:rPr lang="th-TH" sz="3200" dirty="0">
                <a:solidFill>
                  <a:schemeClr val="tx2">
                    <a:lumMod val="50000"/>
                  </a:schemeClr>
                </a:solidFill>
              </a:rPr>
              <a:t>สามารถใช้ในการประมาณเวลาและต้นทุน</a:t>
            </a:r>
            <a:endParaRPr lang="pt-BR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8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8FBCC-B8C9-45F0-AAB9-4C37DD008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A05C-2703-44B0-9CE2-CA71337D3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เส้นทางที่สำคัญ - แนวคิด</a:t>
            </a:r>
            <a:endParaRPr lang="pt-PT" dirty="0"/>
          </a:p>
        </p:txBody>
      </p:sp>
      <p:sp>
        <p:nvSpPr>
          <p:cNvPr id="4" name="Shape 353281">
            <a:extLst>
              <a:ext uri="{FF2B5EF4-FFF2-40B4-BE49-F238E27FC236}">
                <a16:creationId xmlns:a16="http://schemas.microsoft.com/office/drawing/2014/main" id="{85B427AB-868F-451C-9488-F5ABBCC4F6E3}"/>
              </a:ext>
            </a:extLst>
          </p:cNvPr>
          <p:cNvSpPr txBox="1">
            <a:spLocks noChangeArrowheads="1"/>
          </p:cNvSpPr>
          <p:nvPr/>
        </p:nvSpPr>
        <p:spPr>
          <a:xfrm>
            <a:off x="1792291" y="2992945"/>
            <a:ext cx="8706812" cy="1584176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Clr>
                <a:srgbClr val="FF3300"/>
              </a:buClr>
              <a:buFont typeface="Wingdings" pitchFamily="2" charset="2"/>
              <a:buNone/>
            </a:pPr>
            <a:r>
              <a:rPr lang="th-TH" sz="3600" dirty="0">
                <a:solidFill>
                  <a:schemeClr val="tx2">
                    <a:lumMod val="50000"/>
                  </a:schemeClr>
                </a:solidFill>
              </a:rPr>
              <a:t>เส้นทางวิกฤตคือเส้นทางที่เกิดจากกิจกรรมที่หากล่าช้าจะทำให้ระยะเวลาของโครงการล่าช้า กิจกรรมเหล่านี้จึงมีความหย่อนเป็นศูนย์</a:t>
            </a:r>
            <a:endParaRPr lang="pt-BR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936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43003-C4B0-4D7B-B628-9E4CECC65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กิจกรรมตามลำดับ</a:t>
            </a:r>
            <a:endParaRPr lang="pt-PT" dirty="0"/>
          </a:p>
        </p:txBody>
      </p:sp>
      <p:graphicFrame>
        <p:nvGraphicFramePr>
          <p:cNvPr id="4" name="Group 78">
            <a:extLst>
              <a:ext uri="{FF2B5EF4-FFF2-40B4-BE49-F238E27FC236}">
                <a16:creationId xmlns:a16="http://schemas.microsoft.com/office/drawing/2014/main" id="{7B222A67-0368-411D-B3A3-52F208D2C9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594330"/>
              </p:ext>
            </p:extLst>
          </p:nvPr>
        </p:nvGraphicFramePr>
        <p:xfrm>
          <a:off x="479376" y="1628800"/>
          <a:ext cx="8340774" cy="4425813"/>
        </p:xfrm>
        <a:graphic>
          <a:graphicData uri="http://schemas.openxmlformats.org/drawingml/2006/table">
            <a:tbl>
              <a:tblPr/>
              <a:tblGrid>
                <a:gridCol w="311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4754"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End to start. </a:t>
                      </a: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การเริ่มต้นของกิจกรรมผู้สืบทอดขึ้นอยู่กับความสมบูรณ์ของกิจกรรมก่อนหน้า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การเทคอนกรีตจะเกิดขึ้นหลังจากที่ฮาร์ดแวร์เข้าที่แล้ว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627"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End to end. </a:t>
                      </a: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ความสำเร็จของกิจกรรมผู้สืบทอดขึ้นอยู่กับความสมบูรณ์ของกิจกรรมก่อนหน้า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งานจะเสร็จสมบูรณ์พร้อมกับการชำระเงิน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INSS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เพื่อรับ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CND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8627"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Start to start. </a:t>
                      </a: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การเริ่มต้นของกิจกรรมผู้สืบทอดขึ้นอยู่กับการเริ่มต้นของกิจกรรมก่อนหน้า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การก่อสร้างผนังและการติดตั้งระบบไฮดรอ</a:t>
                      </a:r>
                      <a:r>
                        <a:rPr kumimoji="0" lang="th-TH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ลิก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805"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Start to finish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ความสมบูรณ์ของกิจกรรมก่อนหน้าขึ้นอยู่กับการเริ่มต้นของกิจกรรมผู้สืบทอด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การสรุปการชำระเงินจะเกิดขึ้นหลังจากมอบกุญแจแล้วเท่านั้น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76805">
            <a:extLst>
              <a:ext uri="{FF2B5EF4-FFF2-40B4-BE49-F238E27FC236}">
                <a16:creationId xmlns:a16="http://schemas.microsoft.com/office/drawing/2014/main" id="{EFE3BF57-6083-458F-B0B7-92DF69E32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910" y="1692424"/>
            <a:ext cx="1250950" cy="287337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Predecessor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76806">
            <a:extLst>
              <a:ext uri="{FF2B5EF4-FFF2-40B4-BE49-F238E27FC236}">
                <a16:creationId xmlns:a16="http://schemas.microsoft.com/office/drawing/2014/main" id="{2B36A894-C083-4A23-86FA-7FF001F74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223" y="1986111"/>
            <a:ext cx="1250950" cy="28257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Successor 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traight Connector 76807">
            <a:extLst>
              <a:ext uri="{FF2B5EF4-FFF2-40B4-BE49-F238E27FC236}">
                <a16:creationId xmlns:a16="http://schemas.microsoft.com/office/drawing/2014/main" id="{A9C80214-1016-4112-BA61-E246828ABF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9860" y="1801961"/>
            <a:ext cx="139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Straight Connector 76808">
            <a:extLst>
              <a:ext uri="{FF2B5EF4-FFF2-40B4-BE49-F238E27FC236}">
                <a16:creationId xmlns:a16="http://schemas.microsoft.com/office/drawing/2014/main" id="{ADC5F34C-4363-4196-B10C-5751DAAD5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9560" y="1801961"/>
            <a:ext cx="1588" cy="261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Straight Connector 76809">
            <a:extLst>
              <a:ext uri="{FF2B5EF4-FFF2-40B4-BE49-F238E27FC236}">
                <a16:creationId xmlns:a16="http://schemas.microsoft.com/office/drawing/2014/main" id="{36292D7F-3D03-4248-88FA-53E0BDDC3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9560" y="2132161"/>
            <a:ext cx="936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Straight Connector 76810">
            <a:extLst>
              <a:ext uri="{FF2B5EF4-FFF2-40B4-BE49-F238E27FC236}">
                <a16:creationId xmlns:a16="http://schemas.microsoft.com/office/drawing/2014/main" id="{44212ECD-89A4-4B2F-83AB-0B67B5D6D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9560" y="1913086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78851">
            <a:extLst>
              <a:ext uri="{FF2B5EF4-FFF2-40B4-BE49-F238E27FC236}">
                <a16:creationId xmlns:a16="http://schemas.microsoft.com/office/drawing/2014/main" id="{B90271FE-A0D7-4536-B52D-78AB23EEC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784" y="2733207"/>
            <a:ext cx="1298575" cy="300038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Predecessor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ectangle 78852">
            <a:extLst>
              <a:ext uri="{FF2B5EF4-FFF2-40B4-BE49-F238E27FC236}">
                <a16:creationId xmlns:a16="http://schemas.microsoft.com/office/drawing/2014/main" id="{F563B30F-BF6C-4913-8001-C71378BAD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784" y="3380907"/>
            <a:ext cx="1298575" cy="298450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Successor</a:t>
            </a: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Straight Connector 78853">
            <a:extLst>
              <a:ext uri="{FF2B5EF4-FFF2-40B4-BE49-F238E27FC236}">
                <a16:creationId xmlns:a16="http://schemas.microsoft.com/office/drawing/2014/main" id="{FBF05E2B-BE39-4CBE-8B49-E64B621750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7184" y="2876082"/>
            <a:ext cx="33655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Straight Connector 78854">
            <a:extLst>
              <a:ext uri="{FF2B5EF4-FFF2-40B4-BE49-F238E27FC236}">
                <a16:creationId xmlns:a16="http://schemas.microsoft.com/office/drawing/2014/main" id="{0379B5CC-CC64-4D39-BF0B-6B377C2D6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847" y="2876082"/>
            <a:ext cx="0" cy="6492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Straight Connector 78855">
            <a:extLst>
              <a:ext uri="{FF2B5EF4-FFF2-40B4-BE49-F238E27FC236}">
                <a16:creationId xmlns:a16="http://schemas.microsoft.com/office/drawing/2014/main" id="{E9E6453C-AC1D-4B94-A5C5-F8AF765F3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7184" y="3525370"/>
            <a:ext cx="3365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Rectangle 77827">
            <a:extLst>
              <a:ext uri="{FF2B5EF4-FFF2-40B4-BE49-F238E27FC236}">
                <a16:creationId xmlns:a16="http://schemas.microsoft.com/office/drawing/2014/main" id="{C087DA0A-A8A7-47A8-9FD2-B3A12990C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7521" y="3988304"/>
            <a:ext cx="1336675" cy="33178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Predecessor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Rectangle 77828">
            <a:extLst>
              <a:ext uri="{FF2B5EF4-FFF2-40B4-BE49-F238E27FC236}">
                <a16:creationId xmlns:a16="http://schemas.microsoft.com/office/drawing/2014/main" id="{C933C790-22BC-41A1-B6B7-DF4D37CE2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284" y="4491541"/>
            <a:ext cx="1223962" cy="3302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Successor 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Straight Connector 77829">
            <a:extLst>
              <a:ext uri="{FF2B5EF4-FFF2-40B4-BE49-F238E27FC236}">
                <a16:creationId xmlns:a16="http://schemas.microsoft.com/office/drawing/2014/main" id="{03BED020-3F25-491B-A0FA-202CD5738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8746" y="4131179"/>
            <a:ext cx="34607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Straight Connector 77830">
            <a:extLst>
              <a:ext uri="{FF2B5EF4-FFF2-40B4-BE49-F238E27FC236}">
                <a16:creationId xmlns:a16="http://schemas.microsoft.com/office/drawing/2014/main" id="{0953F392-2FE9-4B91-A8E2-D3E927AC01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8746" y="4131179"/>
            <a:ext cx="0" cy="5762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Straight Connector 77831">
            <a:extLst>
              <a:ext uri="{FF2B5EF4-FFF2-40B4-BE49-F238E27FC236}">
                <a16:creationId xmlns:a16="http://schemas.microsoft.com/office/drawing/2014/main" id="{86F9BBD3-EF70-4A5A-9B4E-D61EE16CE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8746" y="4707441"/>
            <a:ext cx="7493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Rectangle 79876">
            <a:extLst>
              <a:ext uri="{FF2B5EF4-FFF2-40B4-BE49-F238E27FC236}">
                <a16:creationId xmlns:a16="http://schemas.microsoft.com/office/drawing/2014/main" id="{B3F62577-2700-47B1-8E22-9E1565580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235" y="5735525"/>
            <a:ext cx="1152522" cy="319088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Predecessor 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Straight Connector 79877">
            <a:extLst>
              <a:ext uri="{FF2B5EF4-FFF2-40B4-BE49-F238E27FC236}">
                <a16:creationId xmlns:a16="http://schemas.microsoft.com/office/drawing/2014/main" id="{7BA254D3-FD4B-4E9A-92A8-11A1FC6BC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35" y="5256100"/>
            <a:ext cx="2778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Straight Connector 79878">
            <a:extLst>
              <a:ext uri="{FF2B5EF4-FFF2-40B4-BE49-F238E27FC236}">
                <a16:creationId xmlns:a16="http://schemas.microsoft.com/office/drawing/2014/main" id="{23A5E698-C107-4DA2-B476-FB5861EB1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9860" y="5256100"/>
            <a:ext cx="0" cy="631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Straight Connector 79879">
            <a:extLst>
              <a:ext uri="{FF2B5EF4-FFF2-40B4-BE49-F238E27FC236}">
                <a16:creationId xmlns:a16="http://schemas.microsoft.com/office/drawing/2014/main" id="{6D57FA65-6063-4FC6-A37E-5CC8043B6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4760" y="5891100"/>
            <a:ext cx="1428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Rectangle 79875">
            <a:extLst>
              <a:ext uri="{FF2B5EF4-FFF2-40B4-BE49-F238E27FC236}">
                <a16:creationId xmlns:a16="http://schemas.microsoft.com/office/drawing/2014/main" id="{817730E6-E674-4BE1-B317-47D31952E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122" y="5098938"/>
            <a:ext cx="1366838" cy="30638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200" b="1" dirty="0">
                <a:solidFill>
                  <a:schemeClr val="tx2">
                    <a:lumMod val="50000"/>
                  </a:schemeClr>
                </a:solidFill>
              </a:rPr>
              <a:t>Successor</a:t>
            </a:r>
            <a:endParaRPr lang="en-US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Shape 347138">
            <a:extLst>
              <a:ext uri="{FF2B5EF4-FFF2-40B4-BE49-F238E27FC236}">
                <a16:creationId xmlns:a16="http://schemas.microsoft.com/office/drawing/2014/main" id="{38805622-40C8-400E-B331-DE53188BE818}"/>
              </a:ext>
            </a:extLst>
          </p:cNvPr>
          <p:cNvSpPr txBox="1">
            <a:spLocks noChangeArrowheads="1"/>
          </p:cNvSpPr>
          <p:nvPr/>
        </p:nvSpPr>
        <p:spPr>
          <a:xfrm>
            <a:off x="8928620" y="2876082"/>
            <a:ext cx="2784004" cy="1586515"/>
          </a:xfrm>
          <a:prstGeom prst="rect">
            <a:avLst/>
          </a:prstGeom>
          <a:solidFill>
            <a:srgbClr val="EAEAEA"/>
          </a:solidFill>
          <a:ln>
            <a:solidFill>
              <a:schemeClr val="tx1"/>
            </a:solidFill>
            <a:miter lim="800000"/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Clr>
                <a:schemeClr val="tx2">
                  <a:lumMod val="50000"/>
                </a:schemeClr>
              </a:buClr>
              <a:buNone/>
            </a:pPr>
            <a:r>
              <a:rPr lang="th-TH" sz="2400" dirty="0"/>
              <a:t>การพึ่งพาบังคับ</a:t>
            </a:r>
          </a:p>
          <a:p>
            <a:pPr marL="0" indent="0" fontAlgn="auto">
              <a:buClr>
                <a:schemeClr val="tx2">
                  <a:lumMod val="50000"/>
                </a:schemeClr>
              </a:buClr>
              <a:buNone/>
            </a:pPr>
            <a:r>
              <a:rPr lang="th-TH" sz="2400" dirty="0"/>
              <a:t>การพึ่งพาโดยพลการ</a:t>
            </a:r>
          </a:p>
          <a:p>
            <a:pPr marL="0" indent="0" fontAlgn="auto">
              <a:buClr>
                <a:schemeClr val="tx2">
                  <a:lumMod val="50000"/>
                </a:schemeClr>
              </a:buClr>
              <a:buNone/>
            </a:pPr>
            <a:r>
              <a:rPr lang="th-TH" sz="2400" dirty="0"/>
              <a:t>การพึ่งพาภายนอก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92902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41ED-8938-49B1-96AE-DF582D24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grpSp>
        <p:nvGrpSpPr>
          <p:cNvPr id="4" name="Agrupar 7">
            <a:extLst>
              <a:ext uri="{FF2B5EF4-FFF2-40B4-BE49-F238E27FC236}">
                <a16:creationId xmlns:a16="http://schemas.microsoft.com/office/drawing/2014/main" id="{04976E6B-00E4-4264-957B-256BA324E084}"/>
              </a:ext>
            </a:extLst>
          </p:cNvPr>
          <p:cNvGrpSpPr/>
          <p:nvPr/>
        </p:nvGrpSpPr>
        <p:grpSpPr>
          <a:xfrm>
            <a:off x="1964110" y="2492896"/>
            <a:ext cx="8650287" cy="2670235"/>
            <a:chOff x="142875" y="2387600"/>
            <a:chExt cx="8650287" cy="2670235"/>
          </a:xfrm>
        </p:grpSpPr>
        <p:sp>
          <p:nvSpPr>
            <p:cNvPr id="5" name="Straight Connector 32771">
              <a:extLst>
                <a:ext uri="{FF2B5EF4-FFF2-40B4-BE49-F238E27FC236}">
                  <a16:creationId xmlns:a16="http://schemas.microsoft.com/office/drawing/2014/main" id="{A9A54ED7-EFAE-47A6-A2B9-AFD3CDF8B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400" y="2844800"/>
              <a:ext cx="32004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Rectangle 32772">
              <a:extLst>
                <a:ext uri="{FF2B5EF4-FFF2-40B4-BE49-F238E27FC236}">
                  <a16:creationId xmlns:a16="http://schemas.microsoft.com/office/drawing/2014/main" id="{170783F8-2A2A-4274-BA3C-1275FFD1B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6400" y="2387600"/>
              <a:ext cx="3200400" cy="1676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pt-BR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" name="Straight Connector 32773">
              <a:extLst>
                <a:ext uri="{FF2B5EF4-FFF2-40B4-BE49-F238E27FC236}">
                  <a16:creationId xmlns:a16="http://schemas.microsoft.com/office/drawing/2014/main" id="{E8D053A3-6BDC-4220-B288-9F00BFCF5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400" y="3454400"/>
              <a:ext cx="32004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Straight Connector 32774">
              <a:extLst>
                <a:ext uri="{FF2B5EF4-FFF2-40B4-BE49-F238E27FC236}">
                  <a16:creationId xmlns:a16="http://schemas.microsoft.com/office/drawing/2014/main" id="{BF2A3178-1B1D-4440-A630-3C0C3518F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6600" y="2844800"/>
              <a:ext cx="0" cy="121920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9" name="TextBox 32775">
              <a:extLst>
                <a:ext uri="{FF2B5EF4-FFF2-40B4-BE49-F238E27FC236}">
                  <a16:creationId xmlns:a16="http://schemas.microsoft.com/office/drawing/2014/main" id="{6F0EFDA7-E8CA-46AA-814C-A20B1AC920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6725" y="2401888"/>
              <a:ext cx="29876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th-TH" sz="2800" b="1" dirty="0">
                  <a:solidFill>
                    <a:schemeClr val="tx2">
                      <a:lumMod val="50000"/>
                    </a:schemeClr>
                  </a:solidFill>
                </a:rPr>
                <a:t>กิจกรรม         ระยะเวลา</a:t>
              </a:r>
              <a:endParaRPr lang="en-US" sz="2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TextBox 32776">
              <a:extLst>
                <a:ext uri="{FF2B5EF4-FFF2-40B4-BE49-F238E27FC236}">
                  <a16:creationId xmlns:a16="http://schemas.microsoft.com/office/drawing/2014/main" id="{6F170B52-7797-40AE-9271-719563154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8800" y="2997200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800" b="1">
                  <a:solidFill>
                    <a:schemeClr val="tx2">
                      <a:lumMod val="50000"/>
                    </a:schemeClr>
                  </a:solidFill>
                </a:rPr>
                <a:t>IMC</a:t>
              </a:r>
              <a:endParaRPr lang="en-US" sz="18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1" name="TextBox 32777">
              <a:extLst>
                <a:ext uri="{FF2B5EF4-FFF2-40B4-BE49-F238E27FC236}">
                  <a16:creationId xmlns:a16="http://schemas.microsoft.com/office/drawing/2014/main" id="{52B8CAC6-3409-4CA2-A6E7-B12BFC6BD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8800" y="3544888"/>
              <a:ext cx="1295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800" b="1">
                  <a:solidFill>
                    <a:schemeClr val="tx2">
                      <a:lumMod val="50000"/>
                    </a:schemeClr>
                  </a:solidFill>
                </a:rPr>
                <a:t>IMT</a:t>
              </a:r>
              <a:endParaRPr lang="en-US" sz="18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TextBox 32778">
              <a:extLst>
                <a:ext uri="{FF2B5EF4-FFF2-40B4-BE49-F238E27FC236}">
                  <a16:creationId xmlns:a16="http://schemas.microsoft.com/office/drawing/2014/main" id="{8E0E4AB9-0DF1-4880-B674-4028D92603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000" y="2997200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800" b="1">
                  <a:solidFill>
                    <a:schemeClr val="tx2">
                      <a:lumMod val="50000"/>
                    </a:schemeClr>
                  </a:solidFill>
                </a:rPr>
                <a:t>TMC</a:t>
              </a:r>
              <a:endParaRPr lang="en-US" sz="18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TextBox 32779">
              <a:extLst>
                <a:ext uri="{FF2B5EF4-FFF2-40B4-BE49-F238E27FC236}">
                  <a16:creationId xmlns:a16="http://schemas.microsoft.com/office/drawing/2014/main" id="{30C4576B-75E3-4691-AA02-7A9646CA9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000" y="3544888"/>
              <a:ext cx="1295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800" b="1">
                  <a:solidFill>
                    <a:schemeClr val="tx2">
                      <a:lumMod val="50000"/>
                    </a:schemeClr>
                  </a:solidFill>
                </a:rPr>
                <a:t>TMT</a:t>
              </a:r>
              <a:endParaRPr lang="en-US" sz="18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TextBox 32780">
              <a:extLst>
                <a:ext uri="{FF2B5EF4-FFF2-40B4-BE49-F238E27FC236}">
                  <a16:creationId xmlns:a16="http://schemas.microsoft.com/office/drawing/2014/main" id="{E9041D3D-4F46-45CA-B53B-6C9207526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249" y="2933700"/>
              <a:ext cx="17033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h-TH" sz="2000" b="1" dirty="0">
                  <a:solidFill>
                    <a:schemeClr val="tx2">
                      <a:lumMod val="50000"/>
                    </a:schemeClr>
                  </a:solidFill>
                </a:rPr>
                <a:t>จุดเริ่มต้น</a:t>
              </a:r>
              <a:endParaRPr lang="pt-BR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Straight Connector 32781">
              <a:extLst>
                <a:ext uri="{FF2B5EF4-FFF2-40B4-BE49-F238E27FC236}">
                  <a16:creationId xmlns:a16="http://schemas.microsoft.com/office/drawing/2014/main" id="{9F708928-B03A-45C5-B298-22F71EDCCF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4550" y="3149600"/>
              <a:ext cx="831850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6" name="TextBox 32782">
              <a:extLst>
                <a:ext uri="{FF2B5EF4-FFF2-40B4-BE49-F238E27FC236}">
                  <a16:creationId xmlns:a16="http://schemas.microsoft.com/office/drawing/2014/main" id="{82B1F05D-BB65-420F-91B3-F95347791C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2557" y="4657725"/>
              <a:ext cx="1709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h-TH" sz="2000" b="1" dirty="0">
                  <a:solidFill>
                    <a:schemeClr val="tx2">
                      <a:lumMod val="50000"/>
                    </a:schemeClr>
                  </a:solidFill>
                </a:rPr>
                <a:t>จุดเริ่มต้นช้า</a:t>
              </a:r>
              <a:endParaRPr lang="en-US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TextBox 32783">
              <a:extLst>
                <a:ext uri="{FF2B5EF4-FFF2-40B4-BE49-F238E27FC236}">
                  <a16:creationId xmlns:a16="http://schemas.microsoft.com/office/drawing/2014/main" id="{C1061BAB-3924-4E4E-B55A-06176E4FF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3999" y="3911600"/>
              <a:ext cx="191923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h-TH" sz="2000" b="1" dirty="0">
                  <a:solidFill>
                    <a:schemeClr val="tx2">
                      <a:lumMod val="50000"/>
                    </a:schemeClr>
                  </a:solidFill>
                </a:rPr>
                <a:t>ข้อสรุปเบื้องต้น</a:t>
              </a:r>
              <a:endParaRPr lang="en-US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TextBox 32784">
              <a:extLst>
                <a:ext uri="{FF2B5EF4-FFF2-40B4-BE49-F238E27FC236}">
                  <a16:creationId xmlns:a16="http://schemas.microsoft.com/office/drawing/2014/main" id="{D1127C43-5464-4C89-809E-35F503641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2799" y="4657725"/>
              <a:ext cx="1709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h-TH" sz="2000" b="1" dirty="0">
                  <a:solidFill>
                    <a:schemeClr val="tx2">
                      <a:lumMod val="50000"/>
                    </a:schemeClr>
                  </a:solidFill>
                </a:rPr>
                <a:t>ข้อสรุปล่าช้า</a:t>
              </a:r>
              <a:endParaRPr lang="en-US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" name="Straight Connector 32785">
              <a:extLst>
                <a:ext uri="{FF2B5EF4-FFF2-40B4-BE49-F238E27FC236}">
                  <a16:creationId xmlns:a16="http://schemas.microsoft.com/office/drawing/2014/main" id="{A0B545CF-45D8-448C-87B7-DAE817C21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6800" y="3149600"/>
              <a:ext cx="1143000" cy="762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Straight Connector 32786">
              <a:extLst>
                <a:ext uri="{FF2B5EF4-FFF2-40B4-BE49-F238E27FC236}">
                  <a16:creationId xmlns:a16="http://schemas.microsoft.com/office/drawing/2014/main" id="{CB9F9B78-ACA8-4271-8EE0-25C86AD099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5000" y="4064000"/>
              <a:ext cx="228600" cy="609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" name="Straight Connector 32787">
              <a:extLst>
                <a:ext uri="{FF2B5EF4-FFF2-40B4-BE49-F238E27FC236}">
                  <a16:creationId xmlns:a16="http://schemas.microsoft.com/office/drawing/2014/main" id="{5756EC08-43DB-4598-A49D-F1EF91C58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2400" y="4064000"/>
              <a:ext cx="152400" cy="609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Straight Connector 32788">
              <a:extLst>
                <a:ext uri="{FF2B5EF4-FFF2-40B4-BE49-F238E27FC236}">
                  <a16:creationId xmlns:a16="http://schemas.microsoft.com/office/drawing/2014/main" id="{4690BD20-CCF5-44F9-A665-5A233E3ED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400" y="2844800"/>
              <a:ext cx="32004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23" name="Group 28">
              <a:extLst>
                <a:ext uri="{FF2B5EF4-FFF2-40B4-BE49-F238E27FC236}">
                  <a16:creationId xmlns:a16="http://schemas.microsoft.com/office/drawing/2014/main" id="{F1C6996D-CF1C-4DCD-99C3-EEE2DEBC3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9738" y="2667000"/>
              <a:ext cx="5813424" cy="396875"/>
              <a:chOff x="1701" y="1856"/>
              <a:chExt cx="3662" cy="250"/>
            </a:xfrm>
          </p:grpSpPr>
          <p:sp>
            <p:nvSpPr>
              <p:cNvPr id="27" name="Straight Connector 33813">
                <a:extLst>
                  <a:ext uri="{FF2B5EF4-FFF2-40B4-BE49-F238E27FC236}">
                    <a16:creationId xmlns:a16="http://schemas.microsoft.com/office/drawing/2014/main" id="{0147B169-CFA3-4126-A737-B703BE394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1" y="2024"/>
                <a:ext cx="2086" cy="0"/>
              </a:xfrm>
              <a:prstGeom prst="line">
                <a:avLst/>
              </a:prstGeom>
              <a:noFill/>
              <a:ln w="76200" algn="ctr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" name="TextBox 33815">
                <a:extLst>
                  <a:ext uri="{FF2B5EF4-FFF2-40B4-BE49-F238E27FC236}">
                    <a16:creationId xmlns:a16="http://schemas.microsoft.com/office/drawing/2014/main" id="{F234952D-87E3-43C1-A7CB-90BB04FA18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" y="1856"/>
                <a:ext cx="18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4400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th-TH" sz="2000" b="1" dirty="0">
                    <a:solidFill>
                      <a:schemeClr val="tx2">
                        <a:lumMod val="50000"/>
                      </a:schemeClr>
                    </a:solidFill>
                  </a:rPr>
                  <a:t>ข้างหน้า</a:t>
                </a:r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4" name="Group 29">
              <a:extLst>
                <a:ext uri="{FF2B5EF4-FFF2-40B4-BE49-F238E27FC236}">
                  <a16:creationId xmlns:a16="http://schemas.microsoft.com/office/drawing/2014/main" id="{BADD2F09-38E4-492E-8D7C-071433AF81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75" y="3873501"/>
              <a:ext cx="6003925" cy="396875"/>
              <a:chOff x="-86" y="2616"/>
              <a:chExt cx="3782" cy="250"/>
            </a:xfrm>
          </p:grpSpPr>
          <p:sp>
            <p:nvSpPr>
              <p:cNvPr id="25" name="Straight Connector 33814">
                <a:extLst>
                  <a:ext uri="{FF2B5EF4-FFF2-40B4-BE49-F238E27FC236}">
                    <a16:creationId xmlns:a16="http://schemas.microsoft.com/office/drawing/2014/main" id="{698B5696-3F09-4E77-8BE1-23F605E88D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5" y="2659"/>
                <a:ext cx="2131" cy="0"/>
              </a:xfrm>
              <a:prstGeom prst="line">
                <a:avLst/>
              </a:prstGeom>
              <a:noFill/>
              <a:ln w="76200" algn="ctr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" name="TextBox 33816">
                <a:extLst>
                  <a:ext uri="{FF2B5EF4-FFF2-40B4-BE49-F238E27FC236}">
                    <a16:creationId xmlns:a16="http://schemas.microsoft.com/office/drawing/2014/main" id="{914D5740-BBE1-495B-A580-28FDD4EDAC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86" y="2616"/>
                <a:ext cx="18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4400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th-TH" sz="2000" b="1" dirty="0">
                    <a:solidFill>
                      <a:schemeClr val="tx2">
                        <a:lumMod val="50000"/>
                      </a:schemeClr>
                    </a:solidFill>
                  </a:rPr>
                  <a:t>ย้อนหลัง</a:t>
                </a:r>
                <a:endParaRPr lang="en-US" sz="2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684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7E22-4DFA-4C01-8363-59CFF4B9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</a:t>
            </a:r>
            <a:r>
              <a:rPr lang="en-US" dirty="0"/>
              <a:t> (CPM)</a:t>
            </a:r>
            <a:endParaRPr lang="pt-PT" dirty="0"/>
          </a:p>
        </p:txBody>
      </p:sp>
      <p:sp>
        <p:nvSpPr>
          <p:cNvPr id="4" name="Straight Connector 34852">
            <a:extLst>
              <a:ext uri="{FF2B5EF4-FFF2-40B4-BE49-F238E27FC236}">
                <a16:creationId xmlns:a16="http://schemas.microsoft.com/office/drawing/2014/main" id="{028520E9-A666-46A9-B0EA-D98E0372330D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6136" y="5571827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traight Connector 34855">
            <a:extLst>
              <a:ext uri="{FF2B5EF4-FFF2-40B4-BE49-F238E27FC236}">
                <a16:creationId xmlns:a16="http://schemas.microsoft.com/office/drawing/2014/main" id="{A0C6A85C-6ED4-4124-AE02-233B90F9B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6136" y="4352627"/>
            <a:ext cx="45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traight Connector 34847">
            <a:extLst>
              <a:ext uri="{FF2B5EF4-FFF2-40B4-BE49-F238E27FC236}">
                <a16:creationId xmlns:a16="http://schemas.microsoft.com/office/drawing/2014/main" id="{029592A2-4404-4E10-8BEA-029CDD3D70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1936" y="5648027"/>
            <a:ext cx="533400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traight Connector 34851">
            <a:extLst>
              <a:ext uri="{FF2B5EF4-FFF2-40B4-BE49-F238E27FC236}">
                <a16:creationId xmlns:a16="http://schemas.microsoft.com/office/drawing/2014/main" id="{09786514-293B-4389-B995-3519408E1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5936" y="5648027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Straight Connector 34875">
            <a:extLst>
              <a:ext uri="{FF2B5EF4-FFF2-40B4-BE49-F238E27FC236}">
                <a16:creationId xmlns:a16="http://schemas.microsoft.com/office/drawing/2014/main" id="{06A81381-3849-4E35-985E-D97ED5142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799" y="4436765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Diamond 34817">
            <a:extLst>
              <a:ext uri="{FF2B5EF4-FFF2-40B4-BE49-F238E27FC236}">
                <a16:creationId xmlns:a16="http://schemas.microsoft.com/office/drawing/2014/main" id="{FDB60E99-73FD-4B33-B7BE-03A255742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3974" y="3716040"/>
            <a:ext cx="935037" cy="1079500"/>
          </a:xfrm>
          <a:prstGeom prst="diamond">
            <a:avLst/>
          </a:prstGeom>
          <a:solidFill>
            <a:srgbClr val="F2C77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Diamond 34818">
            <a:extLst>
              <a:ext uri="{FF2B5EF4-FFF2-40B4-BE49-F238E27FC236}">
                <a16:creationId xmlns:a16="http://schemas.microsoft.com/office/drawing/2014/main" id="{70494C3C-542C-4408-B5D9-EDE0C8BF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886" y="3789065"/>
            <a:ext cx="935038" cy="1079500"/>
          </a:xfrm>
          <a:prstGeom prst="diamond">
            <a:avLst/>
          </a:prstGeom>
          <a:solidFill>
            <a:srgbClr val="F2C77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70DCDAB4-BE81-4D92-8A81-4E6D6ADAF9FF}"/>
              </a:ext>
            </a:extLst>
          </p:cNvPr>
          <p:cNvGrpSpPr>
            <a:grpSpLocks/>
          </p:cNvGrpSpPr>
          <p:nvPr/>
        </p:nvGrpSpPr>
        <p:grpSpPr bwMode="auto">
          <a:xfrm>
            <a:off x="3689549" y="5228927"/>
            <a:ext cx="1081087" cy="685800"/>
            <a:chOff x="1020" y="1298"/>
            <a:chExt cx="681" cy="432"/>
          </a:xfrm>
        </p:grpSpPr>
        <p:sp>
          <p:nvSpPr>
            <p:cNvPr id="12" name="Rectangle 34920">
              <a:extLst>
                <a:ext uri="{FF2B5EF4-FFF2-40B4-BE49-F238E27FC236}">
                  <a16:creationId xmlns:a16="http://schemas.microsoft.com/office/drawing/2014/main" id="{AEBF1380-EA3C-49B7-8E73-1A18B0756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Straight Connector 34921">
              <a:extLst>
                <a:ext uri="{FF2B5EF4-FFF2-40B4-BE49-F238E27FC236}">
                  <a16:creationId xmlns:a16="http://schemas.microsoft.com/office/drawing/2014/main" id="{3107D626-1E29-48CF-B9E7-19784460FE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Straight Connector 34922">
              <a:extLst>
                <a:ext uri="{FF2B5EF4-FFF2-40B4-BE49-F238E27FC236}">
                  <a16:creationId xmlns:a16="http://schemas.microsoft.com/office/drawing/2014/main" id="{975DE47E-148A-4A09-8C65-CA96A5AEA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5" name="Straight Connector 34923">
              <a:extLst>
                <a:ext uri="{FF2B5EF4-FFF2-40B4-BE49-F238E27FC236}">
                  <a16:creationId xmlns:a16="http://schemas.microsoft.com/office/drawing/2014/main" id="{B6E4CD7F-F327-4575-BC18-0CFAF5CE0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16" name="Group 9">
            <a:extLst>
              <a:ext uri="{FF2B5EF4-FFF2-40B4-BE49-F238E27FC236}">
                <a16:creationId xmlns:a16="http://schemas.microsoft.com/office/drawing/2014/main" id="{D45003A4-DCAB-46B7-891B-8820B03C2D1C}"/>
              </a:ext>
            </a:extLst>
          </p:cNvPr>
          <p:cNvGrpSpPr>
            <a:grpSpLocks/>
          </p:cNvGrpSpPr>
          <p:nvPr/>
        </p:nvGrpSpPr>
        <p:grpSpPr bwMode="auto">
          <a:xfrm>
            <a:off x="3689549" y="4076402"/>
            <a:ext cx="1081087" cy="685800"/>
            <a:chOff x="1020" y="1298"/>
            <a:chExt cx="681" cy="432"/>
          </a:xfrm>
        </p:grpSpPr>
        <p:sp>
          <p:nvSpPr>
            <p:cNvPr id="17" name="Rectangle 34916">
              <a:extLst>
                <a:ext uri="{FF2B5EF4-FFF2-40B4-BE49-F238E27FC236}">
                  <a16:creationId xmlns:a16="http://schemas.microsoft.com/office/drawing/2014/main" id="{E5E7C2B1-38DD-4DD8-B1C1-22C31F688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Straight Connector 34917">
              <a:extLst>
                <a:ext uri="{FF2B5EF4-FFF2-40B4-BE49-F238E27FC236}">
                  <a16:creationId xmlns:a16="http://schemas.microsoft.com/office/drawing/2014/main" id="{999E3BD2-5479-4DF8-A6DF-1372D72F0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" name="Straight Connector 34918">
              <a:extLst>
                <a:ext uri="{FF2B5EF4-FFF2-40B4-BE49-F238E27FC236}">
                  <a16:creationId xmlns:a16="http://schemas.microsoft.com/office/drawing/2014/main" id="{954AB0F2-EC20-47FB-AA75-24740EDCB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Straight Connector 34919">
              <a:extLst>
                <a:ext uri="{FF2B5EF4-FFF2-40B4-BE49-F238E27FC236}">
                  <a16:creationId xmlns:a16="http://schemas.microsoft.com/office/drawing/2014/main" id="{D8319188-1991-452E-8B3C-83185A01A3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21" name="Group 14">
            <a:extLst>
              <a:ext uri="{FF2B5EF4-FFF2-40B4-BE49-F238E27FC236}">
                <a16:creationId xmlns:a16="http://schemas.microsoft.com/office/drawing/2014/main" id="{5B94730D-E7B2-4C9D-979B-5FE56C1DFA12}"/>
              </a:ext>
            </a:extLst>
          </p:cNvPr>
          <p:cNvGrpSpPr>
            <a:grpSpLocks/>
          </p:cNvGrpSpPr>
          <p:nvPr/>
        </p:nvGrpSpPr>
        <p:grpSpPr bwMode="auto">
          <a:xfrm>
            <a:off x="5272286" y="5228927"/>
            <a:ext cx="1081088" cy="685800"/>
            <a:chOff x="1020" y="1298"/>
            <a:chExt cx="681" cy="432"/>
          </a:xfrm>
        </p:grpSpPr>
        <p:sp>
          <p:nvSpPr>
            <p:cNvPr id="22" name="Rectangle 34912">
              <a:extLst>
                <a:ext uri="{FF2B5EF4-FFF2-40B4-BE49-F238E27FC236}">
                  <a16:creationId xmlns:a16="http://schemas.microsoft.com/office/drawing/2014/main" id="{7B075DCA-5AF4-4D97-B82D-D739FC485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Straight Connector 34913">
              <a:extLst>
                <a:ext uri="{FF2B5EF4-FFF2-40B4-BE49-F238E27FC236}">
                  <a16:creationId xmlns:a16="http://schemas.microsoft.com/office/drawing/2014/main" id="{2DDA9F55-2AE2-436D-9698-17AA9E949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Straight Connector 34914">
              <a:extLst>
                <a:ext uri="{FF2B5EF4-FFF2-40B4-BE49-F238E27FC236}">
                  <a16:creationId xmlns:a16="http://schemas.microsoft.com/office/drawing/2014/main" id="{25C4317A-8AF3-4846-AAB7-368F2D03B6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" name="Straight Connector 34915">
              <a:extLst>
                <a:ext uri="{FF2B5EF4-FFF2-40B4-BE49-F238E27FC236}">
                  <a16:creationId xmlns:a16="http://schemas.microsoft.com/office/drawing/2014/main" id="{DD9C73D3-FB72-40DF-BAA7-C943F025F9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Group 19">
            <a:extLst>
              <a:ext uri="{FF2B5EF4-FFF2-40B4-BE49-F238E27FC236}">
                <a16:creationId xmlns:a16="http://schemas.microsoft.com/office/drawing/2014/main" id="{F0055F92-E974-490E-9F19-85461F249F88}"/>
              </a:ext>
            </a:extLst>
          </p:cNvPr>
          <p:cNvGrpSpPr>
            <a:grpSpLocks/>
          </p:cNvGrpSpPr>
          <p:nvPr/>
        </p:nvGrpSpPr>
        <p:grpSpPr bwMode="auto">
          <a:xfrm>
            <a:off x="8440936" y="5228927"/>
            <a:ext cx="1081088" cy="685800"/>
            <a:chOff x="1020" y="1298"/>
            <a:chExt cx="681" cy="432"/>
          </a:xfrm>
        </p:grpSpPr>
        <p:sp>
          <p:nvSpPr>
            <p:cNvPr id="27" name="Rectangle 34908">
              <a:extLst>
                <a:ext uri="{FF2B5EF4-FFF2-40B4-BE49-F238E27FC236}">
                  <a16:creationId xmlns:a16="http://schemas.microsoft.com/office/drawing/2014/main" id="{1628EE15-097A-48CE-B67B-3C70D224F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Straight Connector 34909">
              <a:extLst>
                <a:ext uri="{FF2B5EF4-FFF2-40B4-BE49-F238E27FC236}">
                  <a16:creationId xmlns:a16="http://schemas.microsoft.com/office/drawing/2014/main" id="{CCDC01E5-55B6-414F-850A-D91FB9D7C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Straight Connector 34910">
              <a:extLst>
                <a:ext uri="{FF2B5EF4-FFF2-40B4-BE49-F238E27FC236}">
                  <a16:creationId xmlns:a16="http://schemas.microsoft.com/office/drawing/2014/main" id="{1EA7CE01-1D7E-4DAC-8A67-E9F3A30DC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Straight Connector 34911">
              <a:extLst>
                <a:ext uri="{FF2B5EF4-FFF2-40B4-BE49-F238E27FC236}">
                  <a16:creationId xmlns:a16="http://schemas.microsoft.com/office/drawing/2014/main" id="{59025B4D-8C74-48A3-AF10-5E12B2525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1" name="Group 24">
            <a:extLst>
              <a:ext uri="{FF2B5EF4-FFF2-40B4-BE49-F238E27FC236}">
                <a16:creationId xmlns:a16="http://schemas.microsoft.com/office/drawing/2014/main" id="{2E4BE6EC-2C45-416C-99E3-C19F9BDFA693}"/>
              </a:ext>
            </a:extLst>
          </p:cNvPr>
          <p:cNvGrpSpPr>
            <a:grpSpLocks/>
          </p:cNvGrpSpPr>
          <p:nvPr/>
        </p:nvGrpSpPr>
        <p:grpSpPr bwMode="auto">
          <a:xfrm>
            <a:off x="6786761" y="5228927"/>
            <a:ext cx="1081088" cy="685800"/>
            <a:chOff x="1020" y="1298"/>
            <a:chExt cx="681" cy="432"/>
          </a:xfrm>
        </p:grpSpPr>
        <p:sp>
          <p:nvSpPr>
            <p:cNvPr id="32" name="Rectangle 34904">
              <a:extLst>
                <a:ext uri="{FF2B5EF4-FFF2-40B4-BE49-F238E27FC236}">
                  <a16:creationId xmlns:a16="http://schemas.microsoft.com/office/drawing/2014/main" id="{F45FBD88-A6C4-46D2-BC9F-822B01494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" name="Straight Connector 34905">
              <a:extLst>
                <a:ext uri="{FF2B5EF4-FFF2-40B4-BE49-F238E27FC236}">
                  <a16:creationId xmlns:a16="http://schemas.microsoft.com/office/drawing/2014/main" id="{5E31495C-0C2F-4EAF-9668-913EBCD1CF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" name="Straight Connector 34906">
              <a:extLst>
                <a:ext uri="{FF2B5EF4-FFF2-40B4-BE49-F238E27FC236}">
                  <a16:creationId xmlns:a16="http://schemas.microsoft.com/office/drawing/2014/main" id="{95EAA7B8-F975-4D66-86F1-0A9266FB8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" name="Straight Connector 34907">
              <a:extLst>
                <a:ext uri="{FF2B5EF4-FFF2-40B4-BE49-F238E27FC236}">
                  <a16:creationId xmlns:a16="http://schemas.microsoft.com/office/drawing/2014/main" id="{124CE883-1929-43AB-98C8-93D88455A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6" name="Group 29">
            <a:extLst>
              <a:ext uri="{FF2B5EF4-FFF2-40B4-BE49-F238E27FC236}">
                <a16:creationId xmlns:a16="http://schemas.microsoft.com/office/drawing/2014/main" id="{7EAA7F09-34C6-4A7C-BDCB-0EDE7D48301C}"/>
              </a:ext>
            </a:extLst>
          </p:cNvPr>
          <p:cNvGrpSpPr>
            <a:grpSpLocks/>
          </p:cNvGrpSpPr>
          <p:nvPr/>
        </p:nvGrpSpPr>
        <p:grpSpPr bwMode="auto">
          <a:xfrm>
            <a:off x="5273874" y="4076402"/>
            <a:ext cx="1081087" cy="685800"/>
            <a:chOff x="1020" y="1298"/>
            <a:chExt cx="681" cy="432"/>
          </a:xfrm>
        </p:grpSpPr>
        <p:sp>
          <p:nvSpPr>
            <p:cNvPr id="37" name="Rectangle 34900">
              <a:extLst>
                <a:ext uri="{FF2B5EF4-FFF2-40B4-BE49-F238E27FC236}">
                  <a16:creationId xmlns:a16="http://schemas.microsoft.com/office/drawing/2014/main" id="{F943BB8F-5A67-493E-A892-61D185ED9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" name="Straight Connector 34901">
              <a:extLst>
                <a:ext uri="{FF2B5EF4-FFF2-40B4-BE49-F238E27FC236}">
                  <a16:creationId xmlns:a16="http://schemas.microsoft.com/office/drawing/2014/main" id="{C99997A0-0F64-4232-8889-A84C3FAFDE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" name="Straight Connector 34902">
              <a:extLst>
                <a:ext uri="{FF2B5EF4-FFF2-40B4-BE49-F238E27FC236}">
                  <a16:creationId xmlns:a16="http://schemas.microsoft.com/office/drawing/2014/main" id="{D7903CD2-D946-480B-B456-F3C4B712E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" name="Straight Connector 34903">
              <a:extLst>
                <a:ext uri="{FF2B5EF4-FFF2-40B4-BE49-F238E27FC236}">
                  <a16:creationId xmlns:a16="http://schemas.microsoft.com/office/drawing/2014/main" id="{8B2FB646-CACF-4F48-BD78-CEB6CF6F4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Group 34">
            <a:extLst>
              <a:ext uri="{FF2B5EF4-FFF2-40B4-BE49-F238E27FC236}">
                <a16:creationId xmlns:a16="http://schemas.microsoft.com/office/drawing/2014/main" id="{F7E7F1BB-8492-4B78-926B-F6EE89AB6952}"/>
              </a:ext>
            </a:extLst>
          </p:cNvPr>
          <p:cNvGrpSpPr>
            <a:grpSpLocks/>
          </p:cNvGrpSpPr>
          <p:nvPr/>
        </p:nvGrpSpPr>
        <p:grpSpPr bwMode="auto">
          <a:xfrm>
            <a:off x="6713736" y="4076402"/>
            <a:ext cx="1081088" cy="685800"/>
            <a:chOff x="1020" y="1298"/>
            <a:chExt cx="681" cy="432"/>
          </a:xfrm>
        </p:grpSpPr>
        <p:sp>
          <p:nvSpPr>
            <p:cNvPr id="42" name="Rectangle 34896">
              <a:extLst>
                <a:ext uri="{FF2B5EF4-FFF2-40B4-BE49-F238E27FC236}">
                  <a16:creationId xmlns:a16="http://schemas.microsoft.com/office/drawing/2014/main" id="{E301010A-BCED-414F-8417-8E11083B5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3" name="Straight Connector 34897">
              <a:extLst>
                <a:ext uri="{FF2B5EF4-FFF2-40B4-BE49-F238E27FC236}">
                  <a16:creationId xmlns:a16="http://schemas.microsoft.com/office/drawing/2014/main" id="{DB3FF800-59AE-4F17-B75C-8AF25E8D6B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4" name="Straight Connector 34898">
              <a:extLst>
                <a:ext uri="{FF2B5EF4-FFF2-40B4-BE49-F238E27FC236}">
                  <a16:creationId xmlns:a16="http://schemas.microsoft.com/office/drawing/2014/main" id="{F902BB12-9CD5-403E-99A9-1ACD80A9F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5" name="Straight Connector 34899">
              <a:extLst>
                <a:ext uri="{FF2B5EF4-FFF2-40B4-BE49-F238E27FC236}">
                  <a16:creationId xmlns:a16="http://schemas.microsoft.com/office/drawing/2014/main" id="{5D9198D9-E42A-4439-8619-726A75C93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39">
            <a:extLst>
              <a:ext uri="{FF2B5EF4-FFF2-40B4-BE49-F238E27FC236}">
                <a16:creationId xmlns:a16="http://schemas.microsoft.com/office/drawing/2014/main" id="{B35943A8-61A6-4F3A-81B6-7F70F0A192A5}"/>
              </a:ext>
            </a:extLst>
          </p:cNvPr>
          <p:cNvGrpSpPr>
            <a:grpSpLocks/>
          </p:cNvGrpSpPr>
          <p:nvPr/>
        </p:nvGrpSpPr>
        <p:grpSpPr bwMode="auto">
          <a:xfrm>
            <a:off x="8369499" y="4076402"/>
            <a:ext cx="1081087" cy="685800"/>
            <a:chOff x="1020" y="1298"/>
            <a:chExt cx="681" cy="432"/>
          </a:xfrm>
        </p:grpSpPr>
        <p:sp>
          <p:nvSpPr>
            <p:cNvPr id="47" name="Rectangle 34892">
              <a:extLst>
                <a:ext uri="{FF2B5EF4-FFF2-40B4-BE49-F238E27FC236}">
                  <a16:creationId xmlns:a16="http://schemas.microsoft.com/office/drawing/2014/main" id="{13788E23-5E17-4390-B22D-64A705D62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8" name="Straight Connector 34893">
              <a:extLst>
                <a:ext uri="{FF2B5EF4-FFF2-40B4-BE49-F238E27FC236}">
                  <a16:creationId xmlns:a16="http://schemas.microsoft.com/office/drawing/2014/main" id="{E3B8D19B-49D2-47DD-9F68-8A9D1C3C5D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9" name="Straight Connector 34894">
              <a:extLst>
                <a:ext uri="{FF2B5EF4-FFF2-40B4-BE49-F238E27FC236}">
                  <a16:creationId xmlns:a16="http://schemas.microsoft.com/office/drawing/2014/main" id="{13E51B66-5B93-4950-B110-722198B47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0" name="Straight Connector 34895">
              <a:extLst>
                <a:ext uri="{FF2B5EF4-FFF2-40B4-BE49-F238E27FC236}">
                  <a16:creationId xmlns:a16="http://schemas.microsoft.com/office/drawing/2014/main" id="{3329996A-16D2-4038-9EC7-7C2D0A601F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Group 44">
            <a:extLst>
              <a:ext uri="{FF2B5EF4-FFF2-40B4-BE49-F238E27FC236}">
                <a16:creationId xmlns:a16="http://schemas.microsoft.com/office/drawing/2014/main" id="{9F305C7A-E693-4D13-B79C-E32600CB5370}"/>
              </a:ext>
            </a:extLst>
          </p:cNvPr>
          <p:cNvGrpSpPr>
            <a:grpSpLocks/>
          </p:cNvGrpSpPr>
          <p:nvPr/>
        </p:nvGrpSpPr>
        <p:grpSpPr bwMode="auto">
          <a:xfrm>
            <a:off x="6713736" y="2781002"/>
            <a:ext cx="1081088" cy="685800"/>
            <a:chOff x="1020" y="1298"/>
            <a:chExt cx="681" cy="432"/>
          </a:xfrm>
        </p:grpSpPr>
        <p:sp>
          <p:nvSpPr>
            <p:cNvPr id="52" name="Rectangle 34888">
              <a:extLst>
                <a:ext uri="{FF2B5EF4-FFF2-40B4-BE49-F238E27FC236}">
                  <a16:creationId xmlns:a16="http://schemas.microsoft.com/office/drawing/2014/main" id="{23D988B8-E76B-4C0E-A764-D49876465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3" name="Straight Connector 34889">
              <a:extLst>
                <a:ext uri="{FF2B5EF4-FFF2-40B4-BE49-F238E27FC236}">
                  <a16:creationId xmlns:a16="http://schemas.microsoft.com/office/drawing/2014/main" id="{087C3881-2DCA-41A9-8B4C-F09D8E25D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4" name="Straight Connector 34890">
              <a:extLst>
                <a:ext uri="{FF2B5EF4-FFF2-40B4-BE49-F238E27FC236}">
                  <a16:creationId xmlns:a16="http://schemas.microsoft.com/office/drawing/2014/main" id="{950D3736-3F43-453F-AA3B-F93A9228E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5" name="Straight Connector 34891">
              <a:extLst>
                <a:ext uri="{FF2B5EF4-FFF2-40B4-BE49-F238E27FC236}">
                  <a16:creationId xmlns:a16="http://schemas.microsoft.com/office/drawing/2014/main" id="{D5F6A67B-92E6-4AB9-8A8A-23B945AF3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56" name="Group 49">
            <a:extLst>
              <a:ext uri="{FF2B5EF4-FFF2-40B4-BE49-F238E27FC236}">
                <a16:creationId xmlns:a16="http://schemas.microsoft.com/office/drawing/2014/main" id="{407A0A45-F6B8-41A9-B7C0-782D9C190029}"/>
              </a:ext>
            </a:extLst>
          </p:cNvPr>
          <p:cNvGrpSpPr>
            <a:grpSpLocks/>
          </p:cNvGrpSpPr>
          <p:nvPr/>
        </p:nvGrpSpPr>
        <p:grpSpPr bwMode="auto">
          <a:xfrm>
            <a:off x="5200849" y="2781002"/>
            <a:ext cx="1081087" cy="685800"/>
            <a:chOff x="1020" y="1298"/>
            <a:chExt cx="681" cy="432"/>
          </a:xfrm>
        </p:grpSpPr>
        <p:sp>
          <p:nvSpPr>
            <p:cNvPr id="57" name="Rectangle 34884">
              <a:extLst>
                <a:ext uri="{FF2B5EF4-FFF2-40B4-BE49-F238E27FC236}">
                  <a16:creationId xmlns:a16="http://schemas.microsoft.com/office/drawing/2014/main" id="{8F218C81-0567-42FF-870A-9FCC7C475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8" name="Straight Connector 34885">
              <a:extLst>
                <a:ext uri="{FF2B5EF4-FFF2-40B4-BE49-F238E27FC236}">
                  <a16:creationId xmlns:a16="http://schemas.microsoft.com/office/drawing/2014/main" id="{8E4F5EB0-1F16-477C-96DD-60F8E9FBE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9" name="Straight Connector 34886">
              <a:extLst>
                <a:ext uri="{FF2B5EF4-FFF2-40B4-BE49-F238E27FC236}">
                  <a16:creationId xmlns:a16="http://schemas.microsoft.com/office/drawing/2014/main" id="{C80463F3-A30D-4342-8237-D8A955BA4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0" name="Straight Connector 34887">
              <a:extLst>
                <a:ext uri="{FF2B5EF4-FFF2-40B4-BE49-F238E27FC236}">
                  <a16:creationId xmlns:a16="http://schemas.microsoft.com/office/drawing/2014/main" id="{0334F14F-ADDF-467E-AFD3-FE27F39AA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61" name="Group 54">
            <a:extLst>
              <a:ext uri="{FF2B5EF4-FFF2-40B4-BE49-F238E27FC236}">
                <a16:creationId xmlns:a16="http://schemas.microsoft.com/office/drawing/2014/main" id="{D27FE1C2-6E09-48B8-9384-646F4F468F15}"/>
              </a:ext>
            </a:extLst>
          </p:cNvPr>
          <p:cNvGrpSpPr>
            <a:grpSpLocks/>
          </p:cNvGrpSpPr>
          <p:nvPr/>
        </p:nvGrpSpPr>
        <p:grpSpPr bwMode="auto">
          <a:xfrm>
            <a:off x="5129411" y="1699915"/>
            <a:ext cx="1081088" cy="685800"/>
            <a:chOff x="1020" y="1298"/>
            <a:chExt cx="681" cy="432"/>
          </a:xfrm>
        </p:grpSpPr>
        <p:sp>
          <p:nvSpPr>
            <p:cNvPr id="62" name="Rectangle 34880">
              <a:extLst>
                <a:ext uri="{FF2B5EF4-FFF2-40B4-BE49-F238E27FC236}">
                  <a16:creationId xmlns:a16="http://schemas.microsoft.com/office/drawing/2014/main" id="{3F922DF7-6CDB-4758-AFAC-9C1065EE6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3" name="Straight Connector 34881">
              <a:extLst>
                <a:ext uri="{FF2B5EF4-FFF2-40B4-BE49-F238E27FC236}">
                  <a16:creationId xmlns:a16="http://schemas.microsoft.com/office/drawing/2014/main" id="{3F308923-7C32-4509-AD7D-0A64FFB39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4" name="Straight Connector 34882">
              <a:extLst>
                <a:ext uri="{FF2B5EF4-FFF2-40B4-BE49-F238E27FC236}">
                  <a16:creationId xmlns:a16="http://schemas.microsoft.com/office/drawing/2014/main" id="{A1B93633-BE30-407D-BD76-652094A923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5" name="Straight Connector 34883">
              <a:extLst>
                <a:ext uri="{FF2B5EF4-FFF2-40B4-BE49-F238E27FC236}">
                  <a16:creationId xmlns:a16="http://schemas.microsoft.com/office/drawing/2014/main" id="{875A65FE-DB1A-4671-88CF-7BBDE3B2A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66" name="Group 59">
            <a:extLst>
              <a:ext uri="{FF2B5EF4-FFF2-40B4-BE49-F238E27FC236}">
                <a16:creationId xmlns:a16="http://schemas.microsoft.com/office/drawing/2014/main" id="{07112260-2BD5-4A12-99ED-01471FDA20BA}"/>
              </a:ext>
            </a:extLst>
          </p:cNvPr>
          <p:cNvGrpSpPr>
            <a:grpSpLocks/>
          </p:cNvGrpSpPr>
          <p:nvPr/>
        </p:nvGrpSpPr>
        <p:grpSpPr bwMode="auto">
          <a:xfrm>
            <a:off x="3545086" y="2781002"/>
            <a:ext cx="1081088" cy="685800"/>
            <a:chOff x="1020" y="1298"/>
            <a:chExt cx="681" cy="432"/>
          </a:xfrm>
        </p:grpSpPr>
        <p:sp>
          <p:nvSpPr>
            <p:cNvPr id="67" name="Rectangle 34876">
              <a:extLst>
                <a:ext uri="{FF2B5EF4-FFF2-40B4-BE49-F238E27FC236}">
                  <a16:creationId xmlns:a16="http://schemas.microsoft.com/office/drawing/2014/main" id="{7ADE8B81-EA8E-4404-8147-82299A41C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8" name="Straight Connector 34877">
              <a:extLst>
                <a:ext uri="{FF2B5EF4-FFF2-40B4-BE49-F238E27FC236}">
                  <a16:creationId xmlns:a16="http://schemas.microsoft.com/office/drawing/2014/main" id="{B396356C-C612-4768-A3FC-37953CAC10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9" name="Straight Connector 34878">
              <a:extLst>
                <a:ext uri="{FF2B5EF4-FFF2-40B4-BE49-F238E27FC236}">
                  <a16:creationId xmlns:a16="http://schemas.microsoft.com/office/drawing/2014/main" id="{E05656EA-9BB3-4408-99B0-B4A57419F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0" name="Straight Connector 34879">
              <a:extLst>
                <a:ext uri="{FF2B5EF4-FFF2-40B4-BE49-F238E27FC236}">
                  <a16:creationId xmlns:a16="http://schemas.microsoft.com/office/drawing/2014/main" id="{8A308961-605F-43B8-B171-C940CEC14C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71" name="Straight Connector 34832">
            <a:extLst>
              <a:ext uri="{FF2B5EF4-FFF2-40B4-BE49-F238E27FC236}">
                <a16:creationId xmlns:a16="http://schemas.microsoft.com/office/drawing/2014/main" id="{CF811364-5F31-43FD-AFFE-41875C8A04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1486" y="4428827"/>
            <a:ext cx="933450" cy="7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2" name="Straight Connector 34833">
            <a:extLst>
              <a:ext uri="{FF2B5EF4-FFF2-40B4-BE49-F238E27FC236}">
                <a16:creationId xmlns:a16="http://schemas.microsoft.com/office/drawing/2014/main" id="{6FA7A3B4-7AFA-4142-9EFC-75D7A3906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1486" y="4200227"/>
            <a:ext cx="476250" cy="206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3" name="Straight Connector 34834">
            <a:extLst>
              <a:ext uri="{FF2B5EF4-FFF2-40B4-BE49-F238E27FC236}">
                <a16:creationId xmlns:a16="http://schemas.microsoft.com/office/drawing/2014/main" id="{32E48FD4-71AA-49A7-AD1E-713AFAA21B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736" y="3133427"/>
            <a:ext cx="0" cy="1066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4" name="Straight Connector 34835">
            <a:extLst>
              <a:ext uri="{FF2B5EF4-FFF2-40B4-BE49-F238E27FC236}">
                <a16:creationId xmlns:a16="http://schemas.microsoft.com/office/drawing/2014/main" id="{675CE88A-B4A5-4EB3-BC2D-9FEB5D774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736" y="3133427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Straight Connector 34836">
            <a:extLst>
              <a:ext uri="{FF2B5EF4-FFF2-40B4-BE49-F238E27FC236}">
                <a16:creationId xmlns:a16="http://schemas.microsoft.com/office/drawing/2014/main" id="{E56273A5-0C00-485E-ABD9-BF3AC9192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024" y="4652665"/>
            <a:ext cx="620712" cy="47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Straight Connector 34837">
            <a:extLst>
              <a:ext uri="{FF2B5EF4-FFF2-40B4-BE49-F238E27FC236}">
                <a16:creationId xmlns:a16="http://schemas.microsoft.com/office/drawing/2014/main" id="{118C28C1-7E43-4603-9BF8-D1681E73E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736" y="4657427"/>
            <a:ext cx="0" cy="914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Straight Connector 34838">
            <a:extLst>
              <a:ext uri="{FF2B5EF4-FFF2-40B4-BE49-F238E27FC236}">
                <a16:creationId xmlns:a16="http://schemas.microsoft.com/office/drawing/2014/main" id="{6D418395-E95E-4D50-A934-98DED97FF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736" y="5571827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Straight Connector 34839">
            <a:extLst>
              <a:ext uri="{FF2B5EF4-FFF2-40B4-BE49-F238E27FC236}">
                <a16:creationId xmlns:a16="http://schemas.microsoft.com/office/drawing/2014/main" id="{A582D109-F916-4A85-BFF7-9D056D6EF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736" y="3139777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9" name="Straight Connector 34840">
            <a:extLst>
              <a:ext uri="{FF2B5EF4-FFF2-40B4-BE49-F238E27FC236}">
                <a16:creationId xmlns:a16="http://schemas.microsoft.com/office/drawing/2014/main" id="{DAF75EE1-5E7F-4D51-BF70-94A762692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736" y="2904827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0" name="Straight Connector 34841">
            <a:extLst>
              <a:ext uri="{FF2B5EF4-FFF2-40B4-BE49-F238E27FC236}">
                <a16:creationId xmlns:a16="http://schemas.microsoft.com/office/drawing/2014/main" id="{48874039-39BA-406A-B57E-4A4FFDCBB4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0336" y="2066627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1" name="Straight Connector 34842">
            <a:extLst>
              <a:ext uri="{FF2B5EF4-FFF2-40B4-BE49-F238E27FC236}">
                <a16:creationId xmlns:a16="http://schemas.microsoft.com/office/drawing/2014/main" id="{6665C1EE-93C8-4783-B867-DD9002C27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0336" y="2066627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2" name="Straight Connector 34843">
            <a:extLst>
              <a:ext uri="{FF2B5EF4-FFF2-40B4-BE49-F238E27FC236}">
                <a16:creationId xmlns:a16="http://schemas.microsoft.com/office/drawing/2014/main" id="{4A9B7EBD-5903-4C8B-B343-A562E1447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9049" y="4352627"/>
            <a:ext cx="446087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3" name="Straight Connector 34844">
            <a:extLst>
              <a:ext uri="{FF2B5EF4-FFF2-40B4-BE49-F238E27FC236}">
                <a16:creationId xmlns:a16="http://schemas.microsoft.com/office/drawing/2014/main" id="{125BA574-0B98-4960-99E6-FE3B1A3B2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9049" y="5516265"/>
            <a:ext cx="4667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4" name="Straight Connector 34845">
            <a:extLst>
              <a:ext uri="{FF2B5EF4-FFF2-40B4-BE49-F238E27FC236}">
                <a16:creationId xmlns:a16="http://schemas.microsoft.com/office/drawing/2014/main" id="{D6BCF295-73B4-4ABE-95F6-94007ED7A2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3374" y="3133427"/>
            <a:ext cx="385762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" name="Straight Connector 34846">
            <a:extLst>
              <a:ext uri="{FF2B5EF4-FFF2-40B4-BE49-F238E27FC236}">
                <a16:creationId xmlns:a16="http://schemas.microsoft.com/office/drawing/2014/main" id="{1B305856-D4FE-4E36-9D4E-871A06501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3374" y="4365327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6" name="Straight Connector 34848">
            <a:extLst>
              <a:ext uri="{FF2B5EF4-FFF2-40B4-BE49-F238E27FC236}">
                <a16:creationId xmlns:a16="http://schemas.microsoft.com/office/drawing/2014/main" id="{93D19411-5C43-411C-9269-93C12CEC05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53374" y="5343227"/>
            <a:ext cx="233362" cy="301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7" name="Straight Connector 34849">
            <a:extLst>
              <a:ext uri="{FF2B5EF4-FFF2-40B4-BE49-F238E27FC236}">
                <a16:creationId xmlns:a16="http://schemas.microsoft.com/office/drawing/2014/main" id="{2355E5F1-0C47-49B0-ACED-0C3AD71CD0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6736" y="4581227"/>
            <a:ext cx="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8" name="Straight Connector 34850">
            <a:extLst>
              <a:ext uri="{FF2B5EF4-FFF2-40B4-BE49-F238E27FC236}">
                <a16:creationId xmlns:a16="http://schemas.microsoft.com/office/drawing/2014/main" id="{D7B90833-74D5-470C-988C-B2E7203D9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6736" y="4581227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9" name="Straight Connector 34853">
            <a:extLst>
              <a:ext uri="{FF2B5EF4-FFF2-40B4-BE49-F238E27FC236}">
                <a16:creationId xmlns:a16="http://schemas.microsoft.com/office/drawing/2014/main" id="{A453F2A5-B405-4639-AC6A-EC254AE5BC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58536" y="4581227"/>
            <a:ext cx="0" cy="990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0" name="Straight Connector 34854">
            <a:extLst>
              <a:ext uri="{FF2B5EF4-FFF2-40B4-BE49-F238E27FC236}">
                <a16:creationId xmlns:a16="http://schemas.microsoft.com/office/drawing/2014/main" id="{18A8B55A-527B-45B1-A28B-6AD2D40ED82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8536" y="4581227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1" name="Straight Connector 34856">
            <a:extLst>
              <a:ext uri="{FF2B5EF4-FFF2-40B4-BE49-F238E27FC236}">
                <a16:creationId xmlns:a16="http://schemas.microsoft.com/office/drawing/2014/main" id="{6DD8D1BD-8AE6-4247-A068-665925A00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5936" y="3057227"/>
            <a:ext cx="1752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2" name="Straight Connector 34857">
            <a:extLst>
              <a:ext uri="{FF2B5EF4-FFF2-40B4-BE49-F238E27FC236}">
                <a16:creationId xmlns:a16="http://schemas.microsoft.com/office/drawing/2014/main" id="{4782128A-5075-4848-A56F-BABAAE7AA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8536" y="3057227"/>
            <a:ext cx="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3" name="Straight Connector 34858">
            <a:extLst>
              <a:ext uri="{FF2B5EF4-FFF2-40B4-BE49-F238E27FC236}">
                <a16:creationId xmlns:a16="http://schemas.microsoft.com/office/drawing/2014/main" id="{49A5AF25-C76C-452B-BB06-EDC4F0C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8536" y="4200227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4" name="Straight Connector 34859">
            <a:extLst>
              <a:ext uri="{FF2B5EF4-FFF2-40B4-BE49-F238E27FC236}">
                <a16:creationId xmlns:a16="http://schemas.microsoft.com/office/drawing/2014/main" id="{03041691-696D-47A2-9733-D047581948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736" y="1988840"/>
            <a:ext cx="346075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5" name="Straight Connector 34860">
            <a:extLst>
              <a:ext uri="{FF2B5EF4-FFF2-40B4-BE49-F238E27FC236}">
                <a16:creationId xmlns:a16="http://schemas.microsoft.com/office/drawing/2014/main" id="{4E7388B0-4BCE-47F9-AD8B-F8D31DFFC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6486" y="1988840"/>
            <a:ext cx="0" cy="220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6" name="TextBox 34861">
            <a:extLst>
              <a:ext uri="{FF2B5EF4-FFF2-40B4-BE49-F238E27FC236}">
                <a16:creationId xmlns:a16="http://schemas.microsoft.com/office/drawing/2014/main" id="{F9D42A55-40D7-4D55-AC3D-DE80DB4AF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224" y="4047827"/>
            <a:ext cx="6864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Start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7" name="TextBox 34862">
            <a:extLst>
              <a:ext uri="{FF2B5EF4-FFF2-40B4-BE49-F238E27FC236}">
                <a16:creationId xmlns:a16="http://schemas.microsoft.com/office/drawing/2014/main" id="{CD00AE28-F984-47D2-A39E-BA3E9568C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536" y="4047827"/>
            <a:ext cx="5613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End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TextBox 34863">
            <a:extLst>
              <a:ext uri="{FF2B5EF4-FFF2-40B4-BE49-F238E27FC236}">
                <a16:creationId xmlns:a16="http://schemas.microsoft.com/office/drawing/2014/main" id="{F95DD803-ACFE-4EFA-ABC4-FFC6713FC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736" y="2752427"/>
            <a:ext cx="55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A 6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9" name="TextBox 34864">
            <a:extLst>
              <a:ext uri="{FF2B5EF4-FFF2-40B4-BE49-F238E27FC236}">
                <a16:creationId xmlns:a16="http://schemas.microsoft.com/office/drawing/2014/main" id="{F60D253F-699E-4450-B003-825E63E8D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536" y="4047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B    2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0" name="TextBox 34865">
            <a:extLst>
              <a:ext uri="{FF2B5EF4-FFF2-40B4-BE49-F238E27FC236}">
                <a16:creationId xmlns:a16="http://schemas.microsoft.com/office/drawing/2014/main" id="{A3687D58-3CA5-4D71-B669-06CB9A25D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536" y="5190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C    3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1" name="TextBox 34866">
            <a:extLst>
              <a:ext uri="{FF2B5EF4-FFF2-40B4-BE49-F238E27FC236}">
                <a16:creationId xmlns:a16="http://schemas.microsoft.com/office/drawing/2014/main" id="{40788480-D2AF-48C3-81F8-BF8B3604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536" y="16856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D  10   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TextBox 34867">
            <a:extLst>
              <a:ext uri="{FF2B5EF4-FFF2-40B4-BE49-F238E27FC236}">
                <a16:creationId xmlns:a16="http://schemas.microsoft.com/office/drawing/2014/main" id="{0C2E2206-D601-48AC-AF72-09462B654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736" y="27524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E   3  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3" name="TextBox 34868">
            <a:extLst>
              <a:ext uri="{FF2B5EF4-FFF2-40B4-BE49-F238E27FC236}">
                <a16:creationId xmlns:a16="http://schemas.microsoft.com/office/drawing/2014/main" id="{71956E5B-0663-4310-A55F-8C064C4B8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936" y="4047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F    2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4" name="TextBox 34869">
            <a:extLst>
              <a:ext uri="{FF2B5EF4-FFF2-40B4-BE49-F238E27FC236}">
                <a16:creationId xmlns:a16="http://schemas.microsoft.com/office/drawing/2014/main" id="{1519ACE6-6301-4F68-B4E6-795C0E7B8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936" y="5190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G    4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5" name="TextBox 34870">
            <a:extLst>
              <a:ext uri="{FF2B5EF4-FFF2-40B4-BE49-F238E27FC236}">
                <a16:creationId xmlns:a16="http://schemas.microsoft.com/office/drawing/2014/main" id="{77916712-4668-4E31-9213-300038418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736" y="27524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H   5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6" name="TextBox 34871">
            <a:extLst>
              <a:ext uri="{FF2B5EF4-FFF2-40B4-BE49-F238E27FC236}">
                <a16:creationId xmlns:a16="http://schemas.microsoft.com/office/drawing/2014/main" id="{60403707-F36A-4B18-AD00-90264F944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736" y="4047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J   8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TextBox 34872">
            <a:extLst>
              <a:ext uri="{FF2B5EF4-FFF2-40B4-BE49-F238E27FC236}">
                <a16:creationId xmlns:a16="http://schemas.microsoft.com/office/drawing/2014/main" id="{AF0E45AB-154F-48FC-BC5E-FE4C063E8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936" y="5190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L   6  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8" name="TextBox 34873">
            <a:extLst>
              <a:ext uri="{FF2B5EF4-FFF2-40B4-BE49-F238E27FC236}">
                <a16:creationId xmlns:a16="http://schemas.microsoft.com/office/drawing/2014/main" id="{3D447C4B-11FF-43F7-99ED-1434B9DBD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136" y="4047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K   4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9" name="TextBox 34874">
            <a:extLst>
              <a:ext uri="{FF2B5EF4-FFF2-40B4-BE49-F238E27FC236}">
                <a16:creationId xmlns:a16="http://schemas.microsoft.com/office/drawing/2014/main" id="{056818E2-5721-4661-A1B3-ABC255923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136" y="5190827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M   2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0" name="Straight Connector 34848">
            <a:extLst>
              <a:ext uri="{FF2B5EF4-FFF2-40B4-BE49-F238E27FC236}">
                <a16:creationId xmlns:a16="http://schemas.microsoft.com/office/drawing/2014/main" id="{AF9DCD52-8D23-46C1-AFA7-D5B19B9F0D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9049" y="5270202"/>
            <a:ext cx="360362" cy="301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1" name="Straight Connector 34849">
            <a:extLst>
              <a:ext uri="{FF2B5EF4-FFF2-40B4-BE49-F238E27FC236}">
                <a16:creationId xmlns:a16="http://schemas.microsoft.com/office/drawing/2014/main" id="{4BE00A06-BC93-4E38-9BDC-E2994E5434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9411" y="4508202"/>
            <a:ext cx="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Straight Connector 34850">
            <a:extLst>
              <a:ext uri="{FF2B5EF4-FFF2-40B4-BE49-F238E27FC236}">
                <a16:creationId xmlns:a16="http://schemas.microsoft.com/office/drawing/2014/main" id="{B30D3D3F-12D8-4A5B-9FAD-436F76064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9411" y="4508202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78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02A8-F6C6-4635-AF71-F8430B17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นิยามศัพท์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459E-85A8-4E1C-83FC-66C39F80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Breakdown Structure (</a:t>
            </a:r>
            <a:r>
              <a:rPr lang="th-TH" dirty="0"/>
              <a:t> </a:t>
            </a:r>
            <a:r>
              <a:rPr lang="en-US" dirty="0"/>
              <a:t>WBS ) </a:t>
            </a:r>
            <a:r>
              <a:rPr lang="th-TH" dirty="0"/>
              <a:t>คือ โครงสร้างการจัดแบ่งหมวดงาน และแบ่งย่อยงาน การจัดร้อยเรียงลำดับจัดหมวดหมู่งาน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Critical path method (CPM ) </a:t>
            </a:r>
            <a:r>
              <a:rPr lang="th-TH" dirty="0"/>
              <a:t>เป็นเครื่องมือที่ช่วยให้ผู้บริหารใช้เวลาในการบริหารได้กระชับที่สุด สนใจเส้นทางที่ประหยัดงบประมาณมากที่สุด เหมาะกับโครงการที่เคยมีประสบการณ์ก่อน</a:t>
            </a:r>
          </a:p>
          <a:p>
            <a:pPr marL="0" indent="0">
              <a:buNone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 evaluation and</a:t>
            </a:r>
            <a:r>
              <a:rPr lang="th-TH" dirty="0"/>
              <a:t> </a:t>
            </a:r>
            <a:r>
              <a:rPr lang="en-US" dirty="0"/>
              <a:t>Review Technique ( PERT ) </a:t>
            </a: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h-TH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    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333915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69E55-5C92-423C-BC43-9B651504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</a:t>
            </a:r>
            <a:r>
              <a:rPr lang="en-US" dirty="0"/>
              <a:t> 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7FCCD-0F39-484E-B503-A1D079F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499812"/>
            <a:ext cx="11229516" cy="4824787"/>
          </a:xfrm>
        </p:spPr>
        <p:txBody>
          <a:bodyPr>
            <a:normAutofit/>
          </a:bodyPr>
          <a:lstStyle/>
          <a:p>
            <a:pPr algn="ctr"/>
            <a:r>
              <a:rPr lang="th-TH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1 - เดินตามเส้นทางจากจุดเริ่มต้นไปยังจุดสิ้นสุดเพื่อกำหนดวันที่เร็วที่สุด</a:t>
            </a:r>
            <a:endParaRPr lang="pt-PT" sz="2400" dirty="0"/>
          </a:p>
        </p:txBody>
      </p:sp>
      <p:sp>
        <p:nvSpPr>
          <p:cNvPr id="4" name="Straight Connector 36888">
            <a:extLst>
              <a:ext uri="{FF2B5EF4-FFF2-40B4-BE49-F238E27FC236}">
                <a16:creationId xmlns:a16="http://schemas.microsoft.com/office/drawing/2014/main" id="{D5885AD9-7CE1-4A19-A23F-99EF7FF53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3368" y="4557603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traight Connector 36890">
            <a:extLst>
              <a:ext uri="{FF2B5EF4-FFF2-40B4-BE49-F238E27FC236}">
                <a16:creationId xmlns:a16="http://schemas.microsoft.com/office/drawing/2014/main" id="{D54D7590-43D6-4C79-823D-98FE5DF58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3568" y="455760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Straight Connector 36963">
            <a:extLst>
              <a:ext uri="{FF2B5EF4-FFF2-40B4-BE49-F238E27FC236}">
                <a16:creationId xmlns:a16="http://schemas.microsoft.com/office/drawing/2014/main" id="{7B14B80D-F756-48C3-A570-0465B965C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3431" y="4644916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traight Connector 36889">
            <a:extLst>
              <a:ext uri="{FF2B5EF4-FFF2-40B4-BE49-F238E27FC236}">
                <a16:creationId xmlns:a16="http://schemas.microsoft.com/office/drawing/2014/main" id="{A8EE3131-4EAD-4B48-9B8A-37B03EDB4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3368" y="5700603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Straight Connector 36896">
            <a:extLst>
              <a:ext uri="{FF2B5EF4-FFF2-40B4-BE49-F238E27FC236}">
                <a16:creationId xmlns:a16="http://schemas.microsoft.com/office/drawing/2014/main" id="{E4646CED-0C0E-492C-A0E9-9C9D01C73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7768" y="4557603"/>
            <a:ext cx="45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Straight Connector 36900">
            <a:extLst>
              <a:ext uri="{FF2B5EF4-FFF2-40B4-BE49-F238E27FC236}">
                <a16:creationId xmlns:a16="http://schemas.microsoft.com/office/drawing/2014/main" id="{267A947E-94A9-4307-944C-AFFB99E983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7368" y="2195403"/>
            <a:ext cx="3581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D4B502E6-31FA-47EB-91DA-08A77123B75C}"/>
              </a:ext>
            </a:extLst>
          </p:cNvPr>
          <p:cNvGrpSpPr>
            <a:grpSpLocks/>
          </p:cNvGrpSpPr>
          <p:nvPr/>
        </p:nvGrpSpPr>
        <p:grpSpPr bwMode="auto">
          <a:xfrm>
            <a:off x="5084068" y="2997091"/>
            <a:ext cx="1081088" cy="685800"/>
            <a:chOff x="1020" y="1298"/>
            <a:chExt cx="681" cy="432"/>
          </a:xfrm>
        </p:grpSpPr>
        <p:sp>
          <p:nvSpPr>
            <p:cNvPr id="11" name="Rectangle 37017">
              <a:extLst>
                <a:ext uri="{FF2B5EF4-FFF2-40B4-BE49-F238E27FC236}">
                  <a16:creationId xmlns:a16="http://schemas.microsoft.com/office/drawing/2014/main" id="{0F411729-B46F-415A-A5D5-99E5C5C44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Straight Connector 37018">
              <a:extLst>
                <a:ext uri="{FF2B5EF4-FFF2-40B4-BE49-F238E27FC236}">
                  <a16:creationId xmlns:a16="http://schemas.microsoft.com/office/drawing/2014/main" id="{27031202-F3EF-46BE-8BDB-3DDFF7FCB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Straight Connector 37019">
              <a:extLst>
                <a:ext uri="{FF2B5EF4-FFF2-40B4-BE49-F238E27FC236}">
                  <a16:creationId xmlns:a16="http://schemas.microsoft.com/office/drawing/2014/main" id="{3611F771-1997-4B65-8DEC-564C58C38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Straight Connector 37020">
              <a:extLst>
                <a:ext uri="{FF2B5EF4-FFF2-40B4-BE49-F238E27FC236}">
                  <a16:creationId xmlns:a16="http://schemas.microsoft.com/office/drawing/2014/main" id="{E77E47BE-91C9-4147-B9C2-488AC7595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15" name="Group 7">
            <a:extLst>
              <a:ext uri="{FF2B5EF4-FFF2-40B4-BE49-F238E27FC236}">
                <a16:creationId xmlns:a16="http://schemas.microsoft.com/office/drawing/2014/main" id="{70B97472-1686-4A4E-969F-9CCB06BC99E2}"/>
              </a:ext>
            </a:extLst>
          </p:cNvPr>
          <p:cNvGrpSpPr>
            <a:grpSpLocks/>
          </p:cNvGrpSpPr>
          <p:nvPr/>
        </p:nvGrpSpPr>
        <p:grpSpPr bwMode="auto">
          <a:xfrm>
            <a:off x="5082481" y="4276541"/>
            <a:ext cx="1081087" cy="685800"/>
            <a:chOff x="1020" y="1298"/>
            <a:chExt cx="681" cy="432"/>
          </a:xfrm>
        </p:grpSpPr>
        <p:sp>
          <p:nvSpPr>
            <p:cNvPr id="16" name="Rectangle 37013">
              <a:extLst>
                <a:ext uri="{FF2B5EF4-FFF2-40B4-BE49-F238E27FC236}">
                  <a16:creationId xmlns:a16="http://schemas.microsoft.com/office/drawing/2014/main" id="{663116CF-D42B-4EAD-9AD0-C0730D557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Straight Connector 37014">
              <a:extLst>
                <a:ext uri="{FF2B5EF4-FFF2-40B4-BE49-F238E27FC236}">
                  <a16:creationId xmlns:a16="http://schemas.microsoft.com/office/drawing/2014/main" id="{8FA2C00B-33A8-4229-B4DC-8F74F9797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Straight Connector 37015">
              <a:extLst>
                <a:ext uri="{FF2B5EF4-FFF2-40B4-BE49-F238E27FC236}">
                  <a16:creationId xmlns:a16="http://schemas.microsoft.com/office/drawing/2014/main" id="{351507C2-9A0B-4110-AEA6-FF8BC06F4D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" name="Straight Connector 37016">
              <a:extLst>
                <a:ext uri="{FF2B5EF4-FFF2-40B4-BE49-F238E27FC236}">
                  <a16:creationId xmlns:a16="http://schemas.microsoft.com/office/drawing/2014/main" id="{C84DC10F-B08D-4E41-96EE-A11AACFABB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20" name="Group 12">
            <a:extLst>
              <a:ext uri="{FF2B5EF4-FFF2-40B4-BE49-F238E27FC236}">
                <a16:creationId xmlns:a16="http://schemas.microsoft.com/office/drawing/2014/main" id="{058588B2-1CD0-435A-9AE6-2C4F15D34FE8}"/>
              </a:ext>
            </a:extLst>
          </p:cNvPr>
          <p:cNvGrpSpPr>
            <a:grpSpLocks/>
          </p:cNvGrpSpPr>
          <p:nvPr/>
        </p:nvGrpSpPr>
        <p:grpSpPr bwMode="auto">
          <a:xfrm>
            <a:off x="6595368" y="2997091"/>
            <a:ext cx="1081088" cy="685800"/>
            <a:chOff x="1020" y="1298"/>
            <a:chExt cx="681" cy="432"/>
          </a:xfrm>
        </p:grpSpPr>
        <p:sp>
          <p:nvSpPr>
            <p:cNvPr id="21" name="Rectangle 37009">
              <a:extLst>
                <a:ext uri="{FF2B5EF4-FFF2-40B4-BE49-F238E27FC236}">
                  <a16:creationId xmlns:a16="http://schemas.microsoft.com/office/drawing/2014/main" id="{8BD7C574-D811-41E8-BD44-D53D9E746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Straight Connector 37010">
              <a:extLst>
                <a:ext uri="{FF2B5EF4-FFF2-40B4-BE49-F238E27FC236}">
                  <a16:creationId xmlns:a16="http://schemas.microsoft.com/office/drawing/2014/main" id="{6930743A-DD3E-4C49-B57D-BF9BF6913F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Straight Connector 37011">
              <a:extLst>
                <a:ext uri="{FF2B5EF4-FFF2-40B4-BE49-F238E27FC236}">
                  <a16:creationId xmlns:a16="http://schemas.microsoft.com/office/drawing/2014/main" id="{995AE1EC-7277-44DF-A029-2584F897E1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Straight Connector 37012">
              <a:extLst>
                <a:ext uri="{FF2B5EF4-FFF2-40B4-BE49-F238E27FC236}">
                  <a16:creationId xmlns:a16="http://schemas.microsoft.com/office/drawing/2014/main" id="{7AA2BA3B-A4F2-4825-8570-F22ABFE56B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Group 17">
            <a:extLst>
              <a:ext uri="{FF2B5EF4-FFF2-40B4-BE49-F238E27FC236}">
                <a16:creationId xmlns:a16="http://schemas.microsoft.com/office/drawing/2014/main" id="{92429404-B4C2-45BF-9AE3-2ACAE93FB463}"/>
              </a:ext>
            </a:extLst>
          </p:cNvPr>
          <p:cNvGrpSpPr>
            <a:grpSpLocks/>
          </p:cNvGrpSpPr>
          <p:nvPr/>
        </p:nvGrpSpPr>
        <p:grpSpPr bwMode="auto">
          <a:xfrm>
            <a:off x="6595368" y="4294078"/>
            <a:ext cx="1081088" cy="685800"/>
            <a:chOff x="1020" y="1298"/>
            <a:chExt cx="681" cy="432"/>
          </a:xfrm>
        </p:grpSpPr>
        <p:sp>
          <p:nvSpPr>
            <p:cNvPr id="26" name="Rectangle 37005">
              <a:extLst>
                <a:ext uri="{FF2B5EF4-FFF2-40B4-BE49-F238E27FC236}">
                  <a16:creationId xmlns:a16="http://schemas.microsoft.com/office/drawing/2014/main" id="{C32780D2-7F53-4216-A42B-D3898CFEE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" name="Straight Connector 37006">
              <a:extLst>
                <a:ext uri="{FF2B5EF4-FFF2-40B4-BE49-F238E27FC236}">
                  <a16:creationId xmlns:a16="http://schemas.microsoft.com/office/drawing/2014/main" id="{90ACAA57-D50B-4BDF-A6AB-7BA8A3227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Straight Connector 37007">
              <a:extLst>
                <a:ext uri="{FF2B5EF4-FFF2-40B4-BE49-F238E27FC236}">
                  <a16:creationId xmlns:a16="http://schemas.microsoft.com/office/drawing/2014/main" id="{0E78F63C-01CE-4693-846A-F267949DD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Straight Connector 37008">
              <a:extLst>
                <a:ext uri="{FF2B5EF4-FFF2-40B4-BE49-F238E27FC236}">
                  <a16:creationId xmlns:a16="http://schemas.microsoft.com/office/drawing/2014/main" id="{09909909-C334-41D4-94CB-F47189DC2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0" name="Group 22">
            <a:extLst>
              <a:ext uri="{FF2B5EF4-FFF2-40B4-BE49-F238E27FC236}">
                <a16:creationId xmlns:a16="http://schemas.microsoft.com/office/drawing/2014/main" id="{D37771CD-3468-4384-80DF-4C7EE9597362}"/>
              </a:ext>
            </a:extLst>
          </p:cNvPr>
          <p:cNvGrpSpPr>
            <a:grpSpLocks/>
          </p:cNvGrpSpPr>
          <p:nvPr/>
        </p:nvGrpSpPr>
        <p:grpSpPr bwMode="auto">
          <a:xfrm>
            <a:off x="5155506" y="5445016"/>
            <a:ext cx="1081087" cy="685800"/>
            <a:chOff x="1020" y="1298"/>
            <a:chExt cx="681" cy="432"/>
          </a:xfrm>
        </p:grpSpPr>
        <p:sp>
          <p:nvSpPr>
            <p:cNvPr id="31" name="Rectangle 37001">
              <a:extLst>
                <a:ext uri="{FF2B5EF4-FFF2-40B4-BE49-F238E27FC236}">
                  <a16:creationId xmlns:a16="http://schemas.microsoft.com/office/drawing/2014/main" id="{B4BFAF15-0E2E-4774-A362-E50B15C25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" name="Straight Connector 37002">
              <a:extLst>
                <a:ext uri="{FF2B5EF4-FFF2-40B4-BE49-F238E27FC236}">
                  <a16:creationId xmlns:a16="http://schemas.microsoft.com/office/drawing/2014/main" id="{A2D39468-7931-4B00-9B8E-B7F03D839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" name="Straight Connector 37003">
              <a:extLst>
                <a:ext uri="{FF2B5EF4-FFF2-40B4-BE49-F238E27FC236}">
                  <a16:creationId xmlns:a16="http://schemas.microsoft.com/office/drawing/2014/main" id="{477695E9-FBDF-467D-9ECD-291E06187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" name="Straight Connector 37004">
              <a:extLst>
                <a:ext uri="{FF2B5EF4-FFF2-40B4-BE49-F238E27FC236}">
                  <a16:creationId xmlns:a16="http://schemas.microsoft.com/office/drawing/2014/main" id="{F0865788-E029-448E-A200-AB2062413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35" name="Group 27">
            <a:extLst>
              <a:ext uri="{FF2B5EF4-FFF2-40B4-BE49-F238E27FC236}">
                <a16:creationId xmlns:a16="http://schemas.microsoft.com/office/drawing/2014/main" id="{AE4F87F3-0A67-4CE5-BE9B-102241D2CD36}"/>
              </a:ext>
            </a:extLst>
          </p:cNvPr>
          <p:cNvGrpSpPr>
            <a:grpSpLocks/>
          </p:cNvGrpSpPr>
          <p:nvPr/>
        </p:nvGrpSpPr>
        <p:grpSpPr bwMode="auto">
          <a:xfrm>
            <a:off x="8179693" y="5445016"/>
            <a:ext cx="1081088" cy="685800"/>
            <a:chOff x="1020" y="1298"/>
            <a:chExt cx="681" cy="432"/>
          </a:xfrm>
        </p:grpSpPr>
        <p:sp>
          <p:nvSpPr>
            <p:cNvPr id="36" name="Rectangle 36997">
              <a:extLst>
                <a:ext uri="{FF2B5EF4-FFF2-40B4-BE49-F238E27FC236}">
                  <a16:creationId xmlns:a16="http://schemas.microsoft.com/office/drawing/2014/main" id="{3A2EED8D-F500-4C54-8591-78F2AB17D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" name="Straight Connector 36998">
              <a:extLst>
                <a:ext uri="{FF2B5EF4-FFF2-40B4-BE49-F238E27FC236}">
                  <a16:creationId xmlns:a16="http://schemas.microsoft.com/office/drawing/2014/main" id="{A2FA5F27-F257-4E7A-B25D-4A1BD2AEE7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" name="Straight Connector 36999">
              <a:extLst>
                <a:ext uri="{FF2B5EF4-FFF2-40B4-BE49-F238E27FC236}">
                  <a16:creationId xmlns:a16="http://schemas.microsoft.com/office/drawing/2014/main" id="{CF56F215-87B8-47A1-99D7-F8C1D269A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" name="Straight Connector 37000">
              <a:extLst>
                <a:ext uri="{FF2B5EF4-FFF2-40B4-BE49-F238E27FC236}">
                  <a16:creationId xmlns:a16="http://schemas.microsoft.com/office/drawing/2014/main" id="{487BD70C-C254-48BF-B437-BCE7A81B7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40" name="Group 32">
            <a:extLst>
              <a:ext uri="{FF2B5EF4-FFF2-40B4-BE49-F238E27FC236}">
                <a16:creationId xmlns:a16="http://schemas.microsoft.com/office/drawing/2014/main" id="{27C356B4-B4A6-47DC-AA0E-8DBCCA6F95FC}"/>
              </a:ext>
            </a:extLst>
          </p:cNvPr>
          <p:cNvGrpSpPr>
            <a:grpSpLocks/>
          </p:cNvGrpSpPr>
          <p:nvPr/>
        </p:nvGrpSpPr>
        <p:grpSpPr bwMode="auto">
          <a:xfrm>
            <a:off x="6668393" y="5445016"/>
            <a:ext cx="1081088" cy="685800"/>
            <a:chOff x="1020" y="1298"/>
            <a:chExt cx="681" cy="432"/>
          </a:xfrm>
        </p:grpSpPr>
        <p:sp>
          <p:nvSpPr>
            <p:cNvPr id="41" name="Rectangle 36993">
              <a:extLst>
                <a:ext uri="{FF2B5EF4-FFF2-40B4-BE49-F238E27FC236}">
                  <a16:creationId xmlns:a16="http://schemas.microsoft.com/office/drawing/2014/main" id="{48D5F9D2-6CCE-462D-BF4C-938D8509A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2" name="Straight Connector 36994">
              <a:extLst>
                <a:ext uri="{FF2B5EF4-FFF2-40B4-BE49-F238E27FC236}">
                  <a16:creationId xmlns:a16="http://schemas.microsoft.com/office/drawing/2014/main" id="{632F3692-255E-48C2-B184-E1B7FC4B7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3" name="Straight Connector 36995">
              <a:extLst>
                <a:ext uri="{FF2B5EF4-FFF2-40B4-BE49-F238E27FC236}">
                  <a16:creationId xmlns:a16="http://schemas.microsoft.com/office/drawing/2014/main" id="{697E948D-4187-4C06-BE96-4E47B80A3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4" name="Straight Connector 36996">
              <a:extLst>
                <a:ext uri="{FF2B5EF4-FFF2-40B4-BE49-F238E27FC236}">
                  <a16:creationId xmlns:a16="http://schemas.microsoft.com/office/drawing/2014/main" id="{5AA9C1EE-4F17-4E4D-8325-F0F748B2B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45" name="Group 37">
            <a:extLst>
              <a:ext uri="{FF2B5EF4-FFF2-40B4-BE49-F238E27FC236}">
                <a16:creationId xmlns:a16="http://schemas.microsoft.com/office/drawing/2014/main" id="{25D35E4D-16EA-40AF-A61D-D437092B2AA4}"/>
              </a:ext>
            </a:extLst>
          </p:cNvPr>
          <p:cNvGrpSpPr>
            <a:grpSpLocks/>
          </p:cNvGrpSpPr>
          <p:nvPr/>
        </p:nvGrpSpPr>
        <p:grpSpPr bwMode="auto">
          <a:xfrm>
            <a:off x="8251131" y="4294078"/>
            <a:ext cx="1081087" cy="685800"/>
            <a:chOff x="1020" y="1298"/>
            <a:chExt cx="681" cy="432"/>
          </a:xfrm>
        </p:grpSpPr>
        <p:sp>
          <p:nvSpPr>
            <p:cNvPr id="46" name="Rectangle 36989">
              <a:extLst>
                <a:ext uri="{FF2B5EF4-FFF2-40B4-BE49-F238E27FC236}">
                  <a16:creationId xmlns:a16="http://schemas.microsoft.com/office/drawing/2014/main" id="{7285532A-8735-4172-A7EE-C35AF16A4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7" name="Straight Connector 36990">
              <a:extLst>
                <a:ext uri="{FF2B5EF4-FFF2-40B4-BE49-F238E27FC236}">
                  <a16:creationId xmlns:a16="http://schemas.microsoft.com/office/drawing/2014/main" id="{71AF12F9-3EE3-40F5-AAE5-59E3E86377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8" name="Straight Connector 36991">
              <a:extLst>
                <a:ext uri="{FF2B5EF4-FFF2-40B4-BE49-F238E27FC236}">
                  <a16:creationId xmlns:a16="http://schemas.microsoft.com/office/drawing/2014/main" id="{52D75551-47C4-41B4-9E64-94C60530AA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9" name="Straight Connector 36992">
              <a:extLst>
                <a:ext uri="{FF2B5EF4-FFF2-40B4-BE49-F238E27FC236}">
                  <a16:creationId xmlns:a16="http://schemas.microsoft.com/office/drawing/2014/main" id="{A385CAFF-7AE5-44E3-87EB-682A35CE4D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50" name="Group 42">
            <a:extLst>
              <a:ext uri="{FF2B5EF4-FFF2-40B4-BE49-F238E27FC236}">
                <a16:creationId xmlns:a16="http://schemas.microsoft.com/office/drawing/2014/main" id="{77EBC25E-D27D-4A8B-9E9D-8A568E4B5E8B}"/>
              </a:ext>
            </a:extLst>
          </p:cNvPr>
          <p:cNvGrpSpPr>
            <a:grpSpLocks/>
          </p:cNvGrpSpPr>
          <p:nvPr/>
        </p:nvGrpSpPr>
        <p:grpSpPr bwMode="auto">
          <a:xfrm>
            <a:off x="3426718" y="2997091"/>
            <a:ext cx="1081088" cy="685800"/>
            <a:chOff x="1020" y="1298"/>
            <a:chExt cx="681" cy="432"/>
          </a:xfrm>
        </p:grpSpPr>
        <p:sp>
          <p:nvSpPr>
            <p:cNvPr id="51" name="Rectangle 36985">
              <a:extLst>
                <a:ext uri="{FF2B5EF4-FFF2-40B4-BE49-F238E27FC236}">
                  <a16:creationId xmlns:a16="http://schemas.microsoft.com/office/drawing/2014/main" id="{5ECA0EE7-C704-4274-BCA9-6A8DA963B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2" name="Straight Connector 36986">
              <a:extLst>
                <a:ext uri="{FF2B5EF4-FFF2-40B4-BE49-F238E27FC236}">
                  <a16:creationId xmlns:a16="http://schemas.microsoft.com/office/drawing/2014/main" id="{B545CDE6-5B41-4273-97E1-9E27E184B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3" name="Straight Connector 36987">
              <a:extLst>
                <a:ext uri="{FF2B5EF4-FFF2-40B4-BE49-F238E27FC236}">
                  <a16:creationId xmlns:a16="http://schemas.microsoft.com/office/drawing/2014/main" id="{F4303041-721F-40F7-B70D-015FA34E8C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4" name="Straight Connector 36988">
              <a:extLst>
                <a:ext uri="{FF2B5EF4-FFF2-40B4-BE49-F238E27FC236}">
                  <a16:creationId xmlns:a16="http://schemas.microsoft.com/office/drawing/2014/main" id="{D6177450-902A-4CEA-8515-947A221DC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55" name="Group 47">
            <a:extLst>
              <a:ext uri="{FF2B5EF4-FFF2-40B4-BE49-F238E27FC236}">
                <a16:creationId xmlns:a16="http://schemas.microsoft.com/office/drawing/2014/main" id="{D706A85B-CADE-4B87-9AB4-6B2216E9B4B7}"/>
              </a:ext>
            </a:extLst>
          </p:cNvPr>
          <p:cNvGrpSpPr>
            <a:grpSpLocks/>
          </p:cNvGrpSpPr>
          <p:nvPr/>
        </p:nvGrpSpPr>
        <p:grpSpPr bwMode="auto">
          <a:xfrm>
            <a:off x="3499743" y="5445016"/>
            <a:ext cx="1081088" cy="685800"/>
            <a:chOff x="1020" y="1298"/>
            <a:chExt cx="681" cy="432"/>
          </a:xfrm>
        </p:grpSpPr>
        <p:sp>
          <p:nvSpPr>
            <p:cNvPr id="56" name="Rectangle 36981">
              <a:extLst>
                <a:ext uri="{FF2B5EF4-FFF2-40B4-BE49-F238E27FC236}">
                  <a16:creationId xmlns:a16="http://schemas.microsoft.com/office/drawing/2014/main" id="{35949F95-C152-413A-83F3-A120D179E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7" name="Straight Connector 36982">
              <a:extLst>
                <a:ext uri="{FF2B5EF4-FFF2-40B4-BE49-F238E27FC236}">
                  <a16:creationId xmlns:a16="http://schemas.microsoft.com/office/drawing/2014/main" id="{D388313A-5D62-4EA9-A4B0-48CE44001B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8" name="Straight Connector 36983">
              <a:extLst>
                <a:ext uri="{FF2B5EF4-FFF2-40B4-BE49-F238E27FC236}">
                  <a16:creationId xmlns:a16="http://schemas.microsoft.com/office/drawing/2014/main" id="{183B5E2C-4C64-4D29-A326-8C282B107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9" name="Straight Connector 36984">
              <a:extLst>
                <a:ext uri="{FF2B5EF4-FFF2-40B4-BE49-F238E27FC236}">
                  <a16:creationId xmlns:a16="http://schemas.microsoft.com/office/drawing/2014/main" id="{838EBFF0-7BF9-4294-952A-A8106B88C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60" name="Group 52">
            <a:extLst>
              <a:ext uri="{FF2B5EF4-FFF2-40B4-BE49-F238E27FC236}">
                <a16:creationId xmlns:a16="http://schemas.microsoft.com/office/drawing/2014/main" id="{140EF7A7-063C-4DA3-A691-5F0607F9B416}"/>
              </a:ext>
            </a:extLst>
          </p:cNvPr>
          <p:cNvGrpSpPr>
            <a:grpSpLocks/>
          </p:cNvGrpSpPr>
          <p:nvPr/>
        </p:nvGrpSpPr>
        <p:grpSpPr bwMode="auto">
          <a:xfrm>
            <a:off x="3499743" y="4294078"/>
            <a:ext cx="1081088" cy="685800"/>
            <a:chOff x="1020" y="1298"/>
            <a:chExt cx="681" cy="432"/>
          </a:xfrm>
        </p:grpSpPr>
        <p:sp>
          <p:nvSpPr>
            <p:cNvPr id="61" name="Rectangle 36977">
              <a:extLst>
                <a:ext uri="{FF2B5EF4-FFF2-40B4-BE49-F238E27FC236}">
                  <a16:creationId xmlns:a16="http://schemas.microsoft.com/office/drawing/2014/main" id="{B16CEE33-39DA-400D-AADE-3D6F5DAE3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2" name="Straight Connector 36978">
              <a:extLst>
                <a:ext uri="{FF2B5EF4-FFF2-40B4-BE49-F238E27FC236}">
                  <a16:creationId xmlns:a16="http://schemas.microsoft.com/office/drawing/2014/main" id="{3956AD60-AD6A-4A08-962B-D4FEDED0D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3" name="Straight Connector 36979">
              <a:extLst>
                <a:ext uri="{FF2B5EF4-FFF2-40B4-BE49-F238E27FC236}">
                  <a16:creationId xmlns:a16="http://schemas.microsoft.com/office/drawing/2014/main" id="{C9A3154A-1EE3-45F6-AB4E-7C338AEE5D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4" name="Straight Connector 36980">
              <a:extLst>
                <a:ext uri="{FF2B5EF4-FFF2-40B4-BE49-F238E27FC236}">
                  <a16:creationId xmlns:a16="http://schemas.microsoft.com/office/drawing/2014/main" id="{637E3E7D-522D-40D0-8152-091E9D476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65" name="Group 57">
            <a:extLst>
              <a:ext uri="{FF2B5EF4-FFF2-40B4-BE49-F238E27FC236}">
                <a16:creationId xmlns:a16="http://schemas.microsoft.com/office/drawing/2014/main" id="{0647D001-8BE9-4920-9C73-A9B57466A7BF}"/>
              </a:ext>
            </a:extLst>
          </p:cNvPr>
          <p:cNvGrpSpPr>
            <a:grpSpLocks/>
          </p:cNvGrpSpPr>
          <p:nvPr/>
        </p:nvGrpSpPr>
        <p:grpSpPr bwMode="auto">
          <a:xfrm>
            <a:off x="5084068" y="1917591"/>
            <a:ext cx="1081088" cy="685800"/>
            <a:chOff x="1020" y="1298"/>
            <a:chExt cx="681" cy="432"/>
          </a:xfrm>
        </p:grpSpPr>
        <p:sp>
          <p:nvSpPr>
            <p:cNvPr id="66" name="Rectangle 36973">
              <a:extLst>
                <a:ext uri="{FF2B5EF4-FFF2-40B4-BE49-F238E27FC236}">
                  <a16:creationId xmlns:a16="http://schemas.microsoft.com/office/drawing/2014/main" id="{57CA5266-2AB2-4C76-9485-26B6C3B7D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1298"/>
              <a:ext cx="678" cy="432"/>
            </a:xfrm>
            <a:prstGeom prst="rect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7" name="Straight Connector 36974">
              <a:extLst>
                <a:ext uri="{FF2B5EF4-FFF2-40B4-BE49-F238E27FC236}">
                  <a16:creationId xmlns:a16="http://schemas.microsoft.com/office/drawing/2014/main" id="{5630DFB7-86D9-47A5-B7C4-B6166D04B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9" y="1442"/>
              <a:ext cx="0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8" name="Straight Connector 36975">
              <a:extLst>
                <a:ext uri="{FF2B5EF4-FFF2-40B4-BE49-F238E27FC236}">
                  <a16:creationId xmlns:a16="http://schemas.microsoft.com/office/drawing/2014/main" id="{31904A15-2319-4D9A-A56B-C4C3ABEC5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586"/>
              <a:ext cx="6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9" name="Straight Connector 36976">
              <a:extLst>
                <a:ext uri="{FF2B5EF4-FFF2-40B4-BE49-F238E27FC236}">
                  <a16:creationId xmlns:a16="http://schemas.microsoft.com/office/drawing/2014/main" id="{5A2CACEF-8089-4C19-8C4E-DF05551E16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434"/>
              <a:ext cx="68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70" name="Straight Connector 36878">
            <a:extLst>
              <a:ext uri="{FF2B5EF4-FFF2-40B4-BE49-F238E27FC236}">
                <a16:creationId xmlns:a16="http://schemas.microsoft.com/office/drawing/2014/main" id="{E87D6AE5-1775-43D8-BC34-EB4962FD4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8368" y="4633803"/>
            <a:ext cx="838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" name="Straight Connector 36879">
            <a:extLst>
              <a:ext uri="{FF2B5EF4-FFF2-40B4-BE49-F238E27FC236}">
                <a16:creationId xmlns:a16="http://schemas.microsoft.com/office/drawing/2014/main" id="{D47AC511-371B-454B-A79F-651DF02BA4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8368" y="440520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2" name="Straight Connector 36880">
            <a:extLst>
              <a:ext uri="{FF2B5EF4-FFF2-40B4-BE49-F238E27FC236}">
                <a16:creationId xmlns:a16="http://schemas.microsoft.com/office/drawing/2014/main" id="{D45638A2-6BBE-48DF-978E-1EE91C6753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9368" y="3338403"/>
            <a:ext cx="0" cy="1066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3" name="Straight Connector 36881">
            <a:extLst>
              <a:ext uri="{FF2B5EF4-FFF2-40B4-BE49-F238E27FC236}">
                <a16:creationId xmlns:a16="http://schemas.microsoft.com/office/drawing/2014/main" id="{05935C9E-99FC-44D0-8CF2-F83D624DA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9368" y="333840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4" name="Straight Connector 36882">
            <a:extLst>
              <a:ext uri="{FF2B5EF4-FFF2-40B4-BE49-F238E27FC236}">
                <a16:creationId xmlns:a16="http://schemas.microsoft.com/office/drawing/2014/main" id="{9C4A0228-CEBA-4BDA-BC86-77E5B30BA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8368" y="486240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Straight Connector 36883">
            <a:extLst>
              <a:ext uri="{FF2B5EF4-FFF2-40B4-BE49-F238E27FC236}">
                <a16:creationId xmlns:a16="http://schemas.microsoft.com/office/drawing/2014/main" id="{6F5D1453-8445-46E3-814E-C7EEC3159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9368" y="4862403"/>
            <a:ext cx="0" cy="914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Straight Connector 36884">
            <a:extLst>
              <a:ext uri="{FF2B5EF4-FFF2-40B4-BE49-F238E27FC236}">
                <a16:creationId xmlns:a16="http://schemas.microsoft.com/office/drawing/2014/main" id="{00DBC159-6CDB-41DF-9B05-328A44387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3368" y="3490803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Straight Connector 36885">
            <a:extLst>
              <a:ext uri="{FF2B5EF4-FFF2-40B4-BE49-F238E27FC236}">
                <a16:creationId xmlns:a16="http://schemas.microsoft.com/office/drawing/2014/main" id="{1B70DD5A-1BF8-4275-9578-6947704BD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3368" y="3109803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Straight Connector 36886">
            <a:extLst>
              <a:ext uri="{FF2B5EF4-FFF2-40B4-BE49-F238E27FC236}">
                <a16:creationId xmlns:a16="http://schemas.microsoft.com/office/drawing/2014/main" id="{797624D3-2D2B-44FF-B49A-887FA13A65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1968" y="2271603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9" name="Straight Connector 36887">
            <a:extLst>
              <a:ext uri="{FF2B5EF4-FFF2-40B4-BE49-F238E27FC236}">
                <a16:creationId xmlns:a16="http://schemas.microsoft.com/office/drawing/2014/main" id="{7665DAB7-743A-4C75-9E6E-C195BCBDE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1968" y="2271603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0" name="Straight Connector 36891">
            <a:extLst>
              <a:ext uri="{FF2B5EF4-FFF2-40B4-BE49-F238E27FC236}">
                <a16:creationId xmlns:a16="http://schemas.microsoft.com/office/drawing/2014/main" id="{A7BD4D43-A132-44D8-B422-339CEBA76B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0906" y="4786203"/>
            <a:ext cx="17462" cy="803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1" name="Straight Connector 36892">
            <a:extLst>
              <a:ext uri="{FF2B5EF4-FFF2-40B4-BE49-F238E27FC236}">
                <a16:creationId xmlns:a16="http://schemas.microsoft.com/office/drawing/2014/main" id="{FB0841B6-66E3-451F-A4FF-3BCD47BD3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8368" y="4786203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2" name="Straight Connector 36893">
            <a:extLst>
              <a:ext uri="{FF2B5EF4-FFF2-40B4-BE49-F238E27FC236}">
                <a16:creationId xmlns:a16="http://schemas.microsoft.com/office/drawing/2014/main" id="{4C83F996-7A24-4DD0-BAF3-CF8434C06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7768" y="5776803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3" name="Straight Connector 36894">
            <a:extLst>
              <a:ext uri="{FF2B5EF4-FFF2-40B4-BE49-F238E27FC236}">
                <a16:creationId xmlns:a16="http://schemas.microsoft.com/office/drawing/2014/main" id="{7C9AEDF0-DDF7-4C1B-9837-FB81B62DD9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0168" y="4786203"/>
            <a:ext cx="0" cy="990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4" name="Straight Connector 36895">
            <a:extLst>
              <a:ext uri="{FF2B5EF4-FFF2-40B4-BE49-F238E27FC236}">
                <a16:creationId xmlns:a16="http://schemas.microsoft.com/office/drawing/2014/main" id="{0FEF4421-0A5E-4618-9ACC-BEB52D4BB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0168" y="4786203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" name="Straight Connector 36897">
            <a:extLst>
              <a:ext uri="{FF2B5EF4-FFF2-40B4-BE49-F238E27FC236}">
                <a16:creationId xmlns:a16="http://schemas.microsoft.com/office/drawing/2014/main" id="{EFC8884F-9FF9-45D4-B300-E3405D1C0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7568" y="3262203"/>
            <a:ext cx="1752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6" name="Straight Connector 36898">
            <a:extLst>
              <a:ext uri="{FF2B5EF4-FFF2-40B4-BE49-F238E27FC236}">
                <a16:creationId xmlns:a16="http://schemas.microsoft.com/office/drawing/2014/main" id="{07E654DC-F954-48E3-9036-9EBA15FAC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0168" y="3262203"/>
            <a:ext cx="0" cy="1143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7" name="Straight Connector 36899">
            <a:extLst>
              <a:ext uri="{FF2B5EF4-FFF2-40B4-BE49-F238E27FC236}">
                <a16:creationId xmlns:a16="http://schemas.microsoft.com/office/drawing/2014/main" id="{9BEDF93C-EADD-40ED-85E7-57999FF2F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0168" y="4405203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8" name="Straight Connector 36901">
            <a:extLst>
              <a:ext uri="{FF2B5EF4-FFF2-40B4-BE49-F238E27FC236}">
                <a16:creationId xmlns:a16="http://schemas.microsoft.com/office/drawing/2014/main" id="{08F47245-EA81-47F4-82DB-716B173D9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8768" y="2195403"/>
            <a:ext cx="0" cy="220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9" name="TextBox 36902">
            <a:extLst>
              <a:ext uri="{FF2B5EF4-FFF2-40B4-BE49-F238E27FC236}">
                <a16:creationId xmlns:a16="http://schemas.microsoft.com/office/drawing/2014/main" id="{39B8CD60-B357-4375-8858-5F0712CD0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1368" y="2957403"/>
            <a:ext cx="55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A 6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0" name="TextBox 36903">
            <a:extLst>
              <a:ext uri="{FF2B5EF4-FFF2-40B4-BE49-F238E27FC236}">
                <a16:creationId xmlns:a16="http://schemas.microsoft.com/office/drawing/2014/main" id="{49614C73-190E-47AB-AB6A-6292521D7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168" y="4252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B    2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1" name="TextBox 36904">
            <a:extLst>
              <a:ext uri="{FF2B5EF4-FFF2-40B4-BE49-F238E27FC236}">
                <a16:creationId xmlns:a16="http://schemas.microsoft.com/office/drawing/2014/main" id="{76BE6373-7D93-46C3-9F07-E3FF22908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168" y="5395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C    3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2" name="TextBox 36905">
            <a:extLst>
              <a:ext uri="{FF2B5EF4-FFF2-40B4-BE49-F238E27FC236}">
                <a16:creationId xmlns:a16="http://schemas.microsoft.com/office/drawing/2014/main" id="{5408E62F-BD08-42A3-87D4-868E799EB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168" y="18906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D  10   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3" name="TextBox 36906">
            <a:extLst>
              <a:ext uri="{FF2B5EF4-FFF2-40B4-BE49-F238E27FC236}">
                <a16:creationId xmlns:a16="http://schemas.microsoft.com/office/drawing/2014/main" id="{4EFE16BA-DC17-4FE5-8C73-0A3BC46CF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368" y="2957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E   3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4" name="TextBox 36907">
            <a:extLst>
              <a:ext uri="{FF2B5EF4-FFF2-40B4-BE49-F238E27FC236}">
                <a16:creationId xmlns:a16="http://schemas.microsoft.com/office/drawing/2014/main" id="{E4872B0B-39A2-4449-A7F1-EB593A15D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568" y="4252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F    2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5" name="TextBox 36908">
            <a:extLst>
              <a:ext uri="{FF2B5EF4-FFF2-40B4-BE49-F238E27FC236}">
                <a16:creationId xmlns:a16="http://schemas.microsoft.com/office/drawing/2014/main" id="{456E8156-E4F0-4A6C-9658-595C72660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568" y="5395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G    4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6" name="TextBox 36909">
            <a:extLst>
              <a:ext uri="{FF2B5EF4-FFF2-40B4-BE49-F238E27FC236}">
                <a16:creationId xmlns:a16="http://schemas.microsoft.com/office/drawing/2014/main" id="{B8CEC5A8-9729-4DD1-AE82-BF5B0E44B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368" y="2957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H   5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7" name="TextBox 36910">
            <a:extLst>
              <a:ext uri="{FF2B5EF4-FFF2-40B4-BE49-F238E27FC236}">
                <a16:creationId xmlns:a16="http://schemas.microsoft.com/office/drawing/2014/main" id="{7ED36528-7EA9-474F-85F1-FCD4F3ED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368" y="4252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J    8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TextBox 36911">
            <a:extLst>
              <a:ext uri="{FF2B5EF4-FFF2-40B4-BE49-F238E27FC236}">
                <a16:creationId xmlns:a16="http://schemas.microsoft.com/office/drawing/2014/main" id="{100FB1DE-3365-4E4C-A472-40B48AF1E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5568" y="5395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L   6  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9" name="TextBox 36912">
            <a:extLst>
              <a:ext uri="{FF2B5EF4-FFF2-40B4-BE49-F238E27FC236}">
                <a16:creationId xmlns:a16="http://schemas.microsoft.com/office/drawing/2014/main" id="{2287C313-6C9F-45B3-A107-246410AD2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5768" y="4252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K   4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0" name="TextBox 36913">
            <a:extLst>
              <a:ext uri="{FF2B5EF4-FFF2-40B4-BE49-F238E27FC236}">
                <a16:creationId xmlns:a16="http://schemas.microsoft.com/office/drawing/2014/main" id="{60B6608F-6E1D-45B3-81AC-F67F7B12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5768" y="53958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M   2    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1" name="TextBox 36915">
            <a:extLst>
              <a:ext uri="{FF2B5EF4-FFF2-40B4-BE49-F238E27FC236}">
                <a16:creationId xmlns:a16="http://schemas.microsoft.com/office/drawing/2014/main" id="{A4591724-8A80-4E4D-BDB6-422657662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TextBox 36916">
            <a:extLst>
              <a:ext uri="{FF2B5EF4-FFF2-40B4-BE49-F238E27FC236}">
                <a16:creationId xmlns:a16="http://schemas.microsoft.com/office/drawing/2014/main" id="{CA9989DD-C1ED-407C-B145-EA83BA899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3" name="TextBox 36917">
            <a:extLst>
              <a:ext uri="{FF2B5EF4-FFF2-40B4-BE49-F238E27FC236}">
                <a16:creationId xmlns:a16="http://schemas.microsoft.com/office/drawing/2014/main" id="{8B3279FA-921E-4418-99F3-3145D55BB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4" name="TextBox 36918">
            <a:extLst>
              <a:ext uri="{FF2B5EF4-FFF2-40B4-BE49-F238E27FC236}">
                <a16:creationId xmlns:a16="http://schemas.microsoft.com/office/drawing/2014/main" id="{9034CA2E-89FA-4E56-BB64-4B2F612D3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5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5" name="TextBox 36919">
            <a:extLst>
              <a:ext uri="{FF2B5EF4-FFF2-40B4-BE49-F238E27FC236}">
                <a16:creationId xmlns:a16="http://schemas.microsoft.com/office/drawing/2014/main" id="{5CAB5BF9-EADE-4528-9592-F76232527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5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6" name="TextBox 36920">
            <a:extLst>
              <a:ext uri="{FF2B5EF4-FFF2-40B4-BE49-F238E27FC236}">
                <a16:creationId xmlns:a16="http://schemas.microsoft.com/office/drawing/2014/main" id="{6131A615-8369-4338-9DA8-74AF9F837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5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TextBox 36921">
            <a:extLst>
              <a:ext uri="{FF2B5EF4-FFF2-40B4-BE49-F238E27FC236}">
                <a16:creationId xmlns:a16="http://schemas.microsoft.com/office/drawing/2014/main" id="{70711DBC-6A78-448B-B245-8922178D2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568" y="21192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08" name="TextBox 36922">
            <a:extLst>
              <a:ext uri="{FF2B5EF4-FFF2-40B4-BE49-F238E27FC236}">
                <a16:creationId xmlns:a16="http://schemas.microsoft.com/office/drawing/2014/main" id="{9869D2B3-D4B2-4A40-B342-A77515D3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5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9" name="TextBox 36923">
            <a:extLst>
              <a:ext uri="{FF2B5EF4-FFF2-40B4-BE49-F238E27FC236}">
                <a16:creationId xmlns:a16="http://schemas.microsoft.com/office/drawing/2014/main" id="{BFCF8FD2-1FE7-4480-84D5-326F563E5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7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10" name="TextBox 36924">
            <a:extLst>
              <a:ext uri="{FF2B5EF4-FFF2-40B4-BE49-F238E27FC236}">
                <a16:creationId xmlns:a16="http://schemas.microsoft.com/office/drawing/2014/main" id="{2566C2B4-D3CF-4299-B674-FA7511FCF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7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11" name="TextBox 36925">
            <a:extLst>
              <a:ext uri="{FF2B5EF4-FFF2-40B4-BE49-F238E27FC236}">
                <a16:creationId xmlns:a16="http://schemas.microsoft.com/office/drawing/2014/main" id="{29295238-1B2C-461E-8552-25974B8C4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7768" y="21192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16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TextBox 36926">
            <a:extLst>
              <a:ext uri="{FF2B5EF4-FFF2-40B4-BE49-F238E27FC236}">
                <a16:creationId xmlns:a16="http://schemas.microsoft.com/office/drawing/2014/main" id="{1ED5A433-021A-43D3-B1F0-10249ED6D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5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3" name="TextBox 36927">
            <a:extLst>
              <a:ext uri="{FF2B5EF4-FFF2-40B4-BE49-F238E27FC236}">
                <a16:creationId xmlns:a16="http://schemas.microsoft.com/office/drawing/2014/main" id="{3394768B-452D-40B1-B4CB-EF7D28D73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77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4" name="TextBox 36928">
            <a:extLst>
              <a:ext uri="{FF2B5EF4-FFF2-40B4-BE49-F238E27FC236}">
                <a16:creationId xmlns:a16="http://schemas.microsoft.com/office/drawing/2014/main" id="{4FD9EFBA-E267-4A95-9479-1EFF23B6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9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7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5" name="TextBox 36929">
            <a:extLst>
              <a:ext uri="{FF2B5EF4-FFF2-40B4-BE49-F238E27FC236}">
                <a16:creationId xmlns:a16="http://schemas.microsoft.com/office/drawing/2014/main" id="{64052A54-6D7A-42A0-A7C8-C555B458D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5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6" name="TextBox 36930">
            <a:extLst>
              <a:ext uri="{FF2B5EF4-FFF2-40B4-BE49-F238E27FC236}">
                <a16:creationId xmlns:a16="http://schemas.microsoft.com/office/drawing/2014/main" id="{4BA4E9F1-815C-4463-841C-116532A70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568" y="445282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TextBox 36931">
            <a:extLst>
              <a:ext uri="{FF2B5EF4-FFF2-40B4-BE49-F238E27FC236}">
                <a16:creationId xmlns:a16="http://schemas.microsoft.com/office/drawing/2014/main" id="{1E13C6A2-63FE-4F71-A43F-72004EB6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07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TextBox 36932">
            <a:extLst>
              <a:ext uri="{FF2B5EF4-FFF2-40B4-BE49-F238E27FC236}">
                <a16:creationId xmlns:a16="http://schemas.microsoft.com/office/drawing/2014/main" id="{6927106D-0302-4AE8-9BFE-E0CF39A49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1768" y="31860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14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TextBox 36933">
            <a:extLst>
              <a:ext uri="{FF2B5EF4-FFF2-40B4-BE49-F238E27FC236}">
                <a16:creationId xmlns:a16="http://schemas.microsoft.com/office/drawing/2014/main" id="{F6542582-3F05-41B1-9DAC-4E12FBCDD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17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15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0" name="TextBox 36934">
            <a:extLst>
              <a:ext uri="{FF2B5EF4-FFF2-40B4-BE49-F238E27FC236}">
                <a16:creationId xmlns:a16="http://schemas.microsoft.com/office/drawing/2014/main" id="{9EEAB8B8-5475-4608-89D6-1A6D1B257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9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13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1" name="TextBox 36935">
            <a:extLst>
              <a:ext uri="{FF2B5EF4-FFF2-40B4-BE49-F238E27FC236}">
                <a16:creationId xmlns:a16="http://schemas.microsoft.com/office/drawing/2014/main" id="{11CFC3AF-76C5-409E-BD4A-86ACA5F81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9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15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" name="TextBox 36936">
            <a:extLst>
              <a:ext uri="{FF2B5EF4-FFF2-40B4-BE49-F238E27FC236}">
                <a16:creationId xmlns:a16="http://schemas.microsoft.com/office/drawing/2014/main" id="{9AC92008-B057-43D1-A1A8-0DB1DB33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968" y="4481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19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3" name="TextBox 36937">
            <a:extLst>
              <a:ext uri="{FF2B5EF4-FFF2-40B4-BE49-F238E27FC236}">
                <a16:creationId xmlns:a16="http://schemas.microsoft.com/office/drawing/2014/main" id="{93E41091-AB47-4DBB-BD76-B425DCBF4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4768" y="5624403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13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TextBox 36938">
            <a:extLst>
              <a:ext uri="{FF2B5EF4-FFF2-40B4-BE49-F238E27FC236}">
                <a16:creationId xmlns:a16="http://schemas.microsoft.com/office/drawing/2014/main" id="{C06EDD4D-CB09-4147-8EA5-4A3EFEDB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4518" y="562122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>
                <a:solidFill>
                  <a:schemeClr val="tx2">
                    <a:lumMod val="50000"/>
                  </a:schemeClr>
                </a:solidFill>
              </a:rPr>
              <a:t>15</a:t>
            </a:r>
            <a:endParaRPr lang="en-US" sz="14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5" name="Straight Connector 36964">
            <a:extLst>
              <a:ext uri="{FF2B5EF4-FFF2-40B4-BE49-F238E27FC236}">
                <a16:creationId xmlns:a16="http://schemas.microsoft.com/office/drawing/2014/main" id="{58A1A09A-B321-40BE-A176-199C9D4DC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5006" y="5589478"/>
            <a:ext cx="2159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6" name="Straight Connector 36965">
            <a:extLst>
              <a:ext uri="{FF2B5EF4-FFF2-40B4-BE49-F238E27FC236}">
                <a16:creationId xmlns:a16="http://schemas.microsoft.com/office/drawing/2014/main" id="{F92B5024-966F-46D8-A4E7-8651DA74A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5006" y="5876816"/>
            <a:ext cx="3603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7" name="Straight Connector 36966">
            <a:extLst>
              <a:ext uri="{FF2B5EF4-FFF2-40B4-BE49-F238E27FC236}">
                <a16:creationId xmlns:a16="http://schemas.microsoft.com/office/drawing/2014/main" id="{A61B76A0-81E5-4020-AE40-6B910C570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7893" y="5805378"/>
            <a:ext cx="3603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8" name="Straight Connector 36967">
            <a:extLst>
              <a:ext uri="{FF2B5EF4-FFF2-40B4-BE49-F238E27FC236}">
                <a16:creationId xmlns:a16="http://schemas.microsoft.com/office/drawing/2014/main" id="{5EC9C487-7B74-4321-81A7-8FDDDB0752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3568" y="3357453"/>
            <a:ext cx="3603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9" name="Straight Connector 36968">
            <a:extLst>
              <a:ext uri="{FF2B5EF4-FFF2-40B4-BE49-F238E27FC236}">
                <a16:creationId xmlns:a16="http://schemas.microsoft.com/office/drawing/2014/main" id="{48993AA6-6DD9-431A-91F7-63BD556A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943" y="5805378"/>
            <a:ext cx="431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0" name="Diamond 36969">
            <a:extLst>
              <a:ext uri="{FF2B5EF4-FFF2-40B4-BE49-F238E27FC236}">
                <a16:creationId xmlns:a16="http://schemas.microsoft.com/office/drawing/2014/main" id="{C82D9347-64C2-4D88-ADC8-7B96DB3A5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205" y="4036953"/>
            <a:ext cx="935038" cy="1079500"/>
          </a:xfrm>
          <a:prstGeom prst="diamond">
            <a:avLst/>
          </a:prstGeom>
          <a:solidFill>
            <a:srgbClr val="F2C77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1" name="TextBox 36970">
            <a:extLst>
              <a:ext uri="{FF2B5EF4-FFF2-40B4-BE49-F238E27FC236}">
                <a16:creationId xmlns:a16="http://schemas.microsoft.com/office/drawing/2014/main" id="{C08F45DF-BD12-4964-BF41-C16EAF2E2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856" y="4336941"/>
            <a:ext cx="663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start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2" name="Diamond 36971">
            <a:extLst>
              <a:ext uri="{FF2B5EF4-FFF2-40B4-BE49-F238E27FC236}">
                <a16:creationId xmlns:a16="http://schemas.microsoft.com/office/drawing/2014/main" id="{5C0AB76A-D70D-4455-A827-004505577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0531" y="4076591"/>
            <a:ext cx="935037" cy="1079500"/>
          </a:xfrm>
          <a:prstGeom prst="diamond">
            <a:avLst/>
          </a:prstGeom>
          <a:solidFill>
            <a:srgbClr val="F2C77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3" name="TextBox 36972">
            <a:extLst>
              <a:ext uri="{FF2B5EF4-FFF2-40B4-BE49-F238E27FC236}">
                <a16:creationId xmlns:a16="http://schemas.microsoft.com/office/drawing/2014/main" id="{41F4AD86-4825-4E19-9D86-F2456A81C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1356" y="4365516"/>
            <a:ext cx="5565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</a:rPr>
              <a:t>end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4" name="Straight Connector 34848">
            <a:extLst>
              <a:ext uri="{FF2B5EF4-FFF2-40B4-BE49-F238E27FC236}">
                <a16:creationId xmlns:a16="http://schemas.microsoft.com/office/drawing/2014/main" id="{0E1C7145-27D4-4055-9BBB-5E32EA6816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0681" y="5551378"/>
            <a:ext cx="360362" cy="301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5" name="Straight Connector 34849">
            <a:extLst>
              <a:ext uri="{FF2B5EF4-FFF2-40B4-BE49-F238E27FC236}">
                <a16:creationId xmlns:a16="http://schemas.microsoft.com/office/drawing/2014/main" id="{43DCB9D0-F2AB-4605-9463-4D3AEE50D5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1043" y="4789378"/>
            <a:ext cx="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6" name="Straight Connector 34850">
            <a:extLst>
              <a:ext uri="{FF2B5EF4-FFF2-40B4-BE49-F238E27FC236}">
                <a16:creationId xmlns:a16="http://schemas.microsoft.com/office/drawing/2014/main" id="{47E256F1-E1A1-4A49-B1DD-58E07F1707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1043" y="4789378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870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roup 293">
            <a:extLst>
              <a:ext uri="{FF2B5EF4-FFF2-40B4-BE49-F238E27FC236}">
                <a16:creationId xmlns:a16="http://schemas.microsoft.com/office/drawing/2014/main" id="{30A8EA3F-96A2-4C07-BECF-B3AB38708F09}"/>
              </a:ext>
            </a:extLst>
          </p:cNvPr>
          <p:cNvGrpSpPr/>
          <p:nvPr/>
        </p:nvGrpSpPr>
        <p:grpSpPr>
          <a:xfrm>
            <a:off x="1703710" y="1889207"/>
            <a:ext cx="9036050" cy="4283075"/>
            <a:chOff x="1703710" y="1889207"/>
            <a:chExt cx="9036050" cy="4283075"/>
          </a:xfrm>
        </p:grpSpPr>
        <p:sp>
          <p:nvSpPr>
            <p:cNvPr id="137" name="Straight Connector 36888">
              <a:extLst>
                <a:ext uri="{FF2B5EF4-FFF2-40B4-BE49-F238E27FC236}">
                  <a16:creationId xmlns:a16="http://schemas.microsoft.com/office/drawing/2014/main" id="{0E4DFDE2-67D8-4F3F-B90A-31C6D4F1FD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560" y="4556207"/>
              <a:ext cx="533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8" name="Straight Connector 36890">
              <a:extLst>
                <a:ext uri="{FF2B5EF4-FFF2-40B4-BE49-F238E27FC236}">
                  <a16:creationId xmlns:a16="http://schemas.microsoft.com/office/drawing/2014/main" id="{C7D1A889-C6A0-45F7-8589-77041C750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7760" y="4556207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9" name="Straight Connector 36963">
              <a:extLst>
                <a:ext uri="{FF2B5EF4-FFF2-40B4-BE49-F238E27FC236}">
                  <a16:creationId xmlns:a16="http://schemas.microsoft.com/office/drawing/2014/main" id="{C811F2CA-152A-4330-85F1-0A09A0A91E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07623" y="4643520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0" name="Straight Connector 36889">
              <a:extLst>
                <a:ext uri="{FF2B5EF4-FFF2-40B4-BE49-F238E27FC236}">
                  <a16:creationId xmlns:a16="http://schemas.microsoft.com/office/drawing/2014/main" id="{98571F0A-D008-471D-8DED-338AD585C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560" y="5699207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1" name="Straight Connector 36896">
              <a:extLst>
                <a:ext uri="{FF2B5EF4-FFF2-40B4-BE49-F238E27FC236}">
                  <a16:creationId xmlns:a16="http://schemas.microsoft.com/office/drawing/2014/main" id="{5BCC3E5A-5336-4AD7-9FFE-73C6267186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1960" y="4556207"/>
              <a:ext cx="457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2" name="Straight Connector 36900">
              <a:extLst>
                <a:ext uri="{FF2B5EF4-FFF2-40B4-BE49-F238E27FC236}">
                  <a16:creationId xmlns:a16="http://schemas.microsoft.com/office/drawing/2014/main" id="{40A3833F-7DDD-4031-87E2-B3F0863C4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1560" y="2194007"/>
              <a:ext cx="3581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143" name="Group 2">
              <a:extLst>
                <a:ext uri="{FF2B5EF4-FFF2-40B4-BE49-F238E27FC236}">
                  <a16:creationId xmlns:a16="http://schemas.microsoft.com/office/drawing/2014/main" id="{7B1542CD-9608-4F3E-A295-B64786FA96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260" y="2995695"/>
              <a:ext cx="1081088" cy="685800"/>
              <a:chOff x="1020" y="1298"/>
              <a:chExt cx="681" cy="432"/>
            </a:xfrm>
          </p:grpSpPr>
          <p:sp>
            <p:nvSpPr>
              <p:cNvPr id="144" name="Rectangle 37017">
                <a:extLst>
                  <a:ext uri="{FF2B5EF4-FFF2-40B4-BE49-F238E27FC236}">
                    <a16:creationId xmlns:a16="http://schemas.microsoft.com/office/drawing/2014/main" id="{93DB78E9-D8D8-4AD6-B424-4C875A3E0F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5" name="Straight Connector 37018">
                <a:extLst>
                  <a:ext uri="{FF2B5EF4-FFF2-40B4-BE49-F238E27FC236}">
                    <a16:creationId xmlns:a16="http://schemas.microsoft.com/office/drawing/2014/main" id="{C111FAFF-F243-4433-B669-F84B90B492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6" name="Straight Connector 37019">
                <a:extLst>
                  <a:ext uri="{FF2B5EF4-FFF2-40B4-BE49-F238E27FC236}">
                    <a16:creationId xmlns:a16="http://schemas.microsoft.com/office/drawing/2014/main" id="{6016B75D-E280-4C00-ABFE-53411C201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7" name="Straight Connector 37020">
                <a:extLst>
                  <a:ext uri="{FF2B5EF4-FFF2-40B4-BE49-F238E27FC236}">
                    <a16:creationId xmlns:a16="http://schemas.microsoft.com/office/drawing/2014/main" id="{810332EA-F2B0-4D11-934B-278783C810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48" name="Group 7">
              <a:extLst>
                <a:ext uri="{FF2B5EF4-FFF2-40B4-BE49-F238E27FC236}">
                  <a16:creationId xmlns:a16="http://schemas.microsoft.com/office/drawing/2014/main" id="{D0F1C524-EAF9-4794-9563-A5312B6E2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6673" y="4275145"/>
              <a:ext cx="1081087" cy="685800"/>
              <a:chOff x="1020" y="1298"/>
              <a:chExt cx="681" cy="432"/>
            </a:xfrm>
          </p:grpSpPr>
          <p:sp>
            <p:nvSpPr>
              <p:cNvPr id="149" name="Rectangle 37013">
                <a:extLst>
                  <a:ext uri="{FF2B5EF4-FFF2-40B4-BE49-F238E27FC236}">
                    <a16:creationId xmlns:a16="http://schemas.microsoft.com/office/drawing/2014/main" id="{25043CB1-B247-4E04-9D36-6DD7E6FD1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0" name="Straight Connector 37014">
                <a:extLst>
                  <a:ext uri="{FF2B5EF4-FFF2-40B4-BE49-F238E27FC236}">
                    <a16:creationId xmlns:a16="http://schemas.microsoft.com/office/drawing/2014/main" id="{3E5392B4-3CD5-4900-BC98-56EB92118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1" name="Straight Connector 37015">
                <a:extLst>
                  <a:ext uri="{FF2B5EF4-FFF2-40B4-BE49-F238E27FC236}">
                    <a16:creationId xmlns:a16="http://schemas.microsoft.com/office/drawing/2014/main" id="{FE8F249B-8F0C-4E22-A18B-39BE85648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2" name="Straight Connector 37016">
                <a:extLst>
                  <a:ext uri="{FF2B5EF4-FFF2-40B4-BE49-F238E27FC236}">
                    <a16:creationId xmlns:a16="http://schemas.microsoft.com/office/drawing/2014/main" id="{36654150-FBCB-4F0B-9A16-80657D8585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53" name="Group 12">
              <a:extLst>
                <a:ext uri="{FF2B5EF4-FFF2-40B4-BE49-F238E27FC236}">
                  <a16:creationId xmlns:a16="http://schemas.microsoft.com/office/drawing/2014/main" id="{B48F4DC6-FB2B-48BE-9C69-C3659C449F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99560" y="2995695"/>
              <a:ext cx="1081088" cy="685800"/>
              <a:chOff x="1020" y="1298"/>
              <a:chExt cx="681" cy="432"/>
            </a:xfrm>
          </p:grpSpPr>
          <p:sp>
            <p:nvSpPr>
              <p:cNvPr id="154" name="Rectangle 37009">
                <a:extLst>
                  <a:ext uri="{FF2B5EF4-FFF2-40B4-BE49-F238E27FC236}">
                    <a16:creationId xmlns:a16="http://schemas.microsoft.com/office/drawing/2014/main" id="{93FF5E92-41AC-49A8-9A20-204DC521D2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5" name="Straight Connector 37010">
                <a:extLst>
                  <a:ext uri="{FF2B5EF4-FFF2-40B4-BE49-F238E27FC236}">
                    <a16:creationId xmlns:a16="http://schemas.microsoft.com/office/drawing/2014/main" id="{2198DFC2-62AA-4A7B-A6B3-34F00CB1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6" name="Straight Connector 37011">
                <a:extLst>
                  <a:ext uri="{FF2B5EF4-FFF2-40B4-BE49-F238E27FC236}">
                    <a16:creationId xmlns:a16="http://schemas.microsoft.com/office/drawing/2014/main" id="{3525CCF9-FA57-4884-B306-F30D2DF956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7" name="Straight Connector 37012">
                <a:extLst>
                  <a:ext uri="{FF2B5EF4-FFF2-40B4-BE49-F238E27FC236}">
                    <a16:creationId xmlns:a16="http://schemas.microsoft.com/office/drawing/2014/main" id="{6DAE1701-3D1C-4658-AFB6-280716DB6D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58" name="Group 17">
              <a:extLst>
                <a:ext uri="{FF2B5EF4-FFF2-40B4-BE49-F238E27FC236}">
                  <a16:creationId xmlns:a16="http://schemas.microsoft.com/office/drawing/2014/main" id="{1349F5EC-D37A-4F63-8D7A-295C6A7BEF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99560" y="4292682"/>
              <a:ext cx="1081088" cy="685800"/>
              <a:chOff x="1020" y="1298"/>
              <a:chExt cx="681" cy="432"/>
            </a:xfrm>
          </p:grpSpPr>
          <p:sp>
            <p:nvSpPr>
              <p:cNvPr id="159" name="Rectangle 37005">
                <a:extLst>
                  <a:ext uri="{FF2B5EF4-FFF2-40B4-BE49-F238E27FC236}">
                    <a16:creationId xmlns:a16="http://schemas.microsoft.com/office/drawing/2014/main" id="{6CEBD64F-DC4C-4493-ADDE-4437F64A0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0" name="Straight Connector 37006">
                <a:extLst>
                  <a:ext uri="{FF2B5EF4-FFF2-40B4-BE49-F238E27FC236}">
                    <a16:creationId xmlns:a16="http://schemas.microsoft.com/office/drawing/2014/main" id="{07E89312-7817-4BC2-BE09-B133FB8B77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1" name="Straight Connector 37007">
                <a:extLst>
                  <a:ext uri="{FF2B5EF4-FFF2-40B4-BE49-F238E27FC236}">
                    <a16:creationId xmlns:a16="http://schemas.microsoft.com/office/drawing/2014/main" id="{6CF17CD0-35E5-46E5-825C-35ED4764ED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2" name="Straight Connector 37008">
                <a:extLst>
                  <a:ext uri="{FF2B5EF4-FFF2-40B4-BE49-F238E27FC236}">
                    <a16:creationId xmlns:a16="http://schemas.microsoft.com/office/drawing/2014/main" id="{3DB1F46C-2E5E-4BEB-96CE-EA0013D358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63" name="Group 22">
              <a:extLst>
                <a:ext uri="{FF2B5EF4-FFF2-40B4-BE49-F238E27FC236}">
                  <a16:creationId xmlns:a16="http://schemas.microsoft.com/office/drawing/2014/main" id="{669D6127-B6B0-4D64-974E-31B2564521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9698" y="5443620"/>
              <a:ext cx="1081087" cy="685800"/>
              <a:chOff x="1020" y="1298"/>
              <a:chExt cx="681" cy="432"/>
            </a:xfrm>
          </p:grpSpPr>
          <p:sp>
            <p:nvSpPr>
              <p:cNvPr id="164" name="Rectangle 37001">
                <a:extLst>
                  <a:ext uri="{FF2B5EF4-FFF2-40B4-BE49-F238E27FC236}">
                    <a16:creationId xmlns:a16="http://schemas.microsoft.com/office/drawing/2014/main" id="{701C6E83-96A7-4A84-A7F0-F60C7C70B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5" name="Straight Connector 37002">
                <a:extLst>
                  <a:ext uri="{FF2B5EF4-FFF2-40B4-BE49-F238E27FC236}">
                    <a16:creationId xmlns:a16="http://schemas.microsoft.com/office/drawing/2014/main" id="{42A53A57-6391-4970-AC92-50DCE13C6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6" name="Straight Connector 37003">
                <a:extLst>
                  <a:ext uri="{FF2B5EF4-FFF2-40B4-BE49-F238E27FC236}">
                    <a16:creationId xmlns:a16="http://schemas.microsoft.com/office/drawing/2014/main" id="{A597B588-EF0A-4204-8B37-5625C0F47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7" name="Straight Connector 37004">
                <a:extLst>
                  <a:ext uri="{FF2B5EF4-FFF2-40B4-BE49-F238E27FC236}">
                    <a16:creationId xmlns:a16="http://schemas.microsoft.com/office/drawing/2014/main" id="{00CFA267-07E9-40D9-BF95-E06DF4068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68" name="Group 27">
              <a:extLst>
                <a:ext uri="{FF2B5EF4-FFF2-40B4-BE49-F238E27FC236}">
                  <a16:creationId xmlns:a16="http://schemas.microsoft.com/office/drawing/2014/main" id="{5233D16F-76C8-4C1F-B1AC-EB16D4277A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83885" y="5443620"/>
              <a:ext cx="1081088" cy="685800"/>
              <a:chOff x="1020" y="1298"/>
              <a:chExt cx="681" cy="432"/>
            </a:xfrm>
          </p:grpSpPr>
          <p:sp>
            <p:nvSpPr>
              <p:cNvPr id="169" name="Rectangle 36997">
                <a:extLst>
                  <a:ext uri="{FF2B5EF4-FFF2-40B4-BE49-F238E27FC236}">
                    <a16:creationId xmlns:a16="http://schemas.microsoft.com/office/drawing/2014/main" id="{2D726525-97D5-427D-BAD4-A9CE22192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0" name="Straight Connector 36998">
                <a:extLst>
                  <a:ext uri="{FF2B5EF4-FFF2-40B4-BE49-F238E27FC236}">
                    <a16:creationId xmlns:a16="http://schemas.microsoft.com/office/drawing/2014/main" id="{B8616BC9-3D9E-4C25-8D7D-8EFC2A6F55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1" name="Straight Connector 36999">
                <a:extLst>
                  <a:ext uri="{FF2B5EF4-FFF2-40B4-BE49-F238E27FC236}">
                    <a16:creationId xmlns:a16="http://schemas.microsoft.com/office/drawing/2014/main" id="{D9632EA6-92D6-46CD-966A-FCA20F2B72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2" name="Straight Connector 37000">
                <a:extLst>
                  <a:ext uri="{FF2B5EF4-FFF2-40B4-BE49-F238E27FC236}">
                    <a16:creationId xmlns:a16="http://schemas.microsoft.com/office/drawing/2014/main" id="{8C9C9320-0E55-4DA1-A8A8-1F6A1303D0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73" name="Group 32">
              <a:extLst>
                <a:ext uri="{FF2B5EF4-FFF2-40B4-BE49-F238E27FC236}">
                  <a16:creationId xmlns:a16="http://schemas.microsoft.com/office/drawing/2014/main" id="{EF01FE29-B5E6-4DE0-BA72-94D52AAF26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72585" y="5443620"/>
              <a:ext cx="1081088" cy="685800"/>
              <a:chOff x="1020" y="1298"/>
              <a:chExt cx="681" cy="432"/>
            </a:xfrm>
          </p:grpSpPr>
          <p:sp>
            <p:nvSpPr>
              <p:cNvPr id="174" name="Rectangle 36993">
                <a:extLst>
                  <a:ext uri="{FF2B5EF4-FFF2-40B4-BE49-F238E27FC236}">
                    <a16:creationId xmlns:a16="http://schemas.microsoft.com/office/drawing/2014/main" id="{15F5BE7D-6C47-4F7E-8BD1-93EF852DA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5" name="Straight Connector 36994">
                <a:extLst>
                  <a:ext uri="{FF2B5EF4-FFF2-40B4-BE49-F238E27FC236}">
                    <a16:creationId xmlns:a16="http://schemas.microsoft.com/office/drawing/2014/main" id="{7A91AB8D-F713-46BB-AF9F-1A31A64349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6" name="Straight Connector 36995">
                <a:extLst>
                  <a:ext uri="{FF2B5EF4-FFF2-40B4-BE49-F238E27FC236}">
                    <a16:creationId xmlns:a16="http://schemas.microsoft.com/office/drawing/2014/main" id="{CD0339AB-9DF7-48E1-876C-083E96461B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7" name="Straight Connector 36996">
                <a:extLst>
                  <a:ext uri="{FF2B5EF4-FFF2-40B4-BE49-F238E27FC236}">
                    <a16:creationId xmlns:a16="http://schemas.microsoft.com/office/drawing/2014/main" id="{922F04A1-18DE-49D1-BC8D-ED348435E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78" name="Group 37">
              <a:extLst>
                <a:ext uri="{FF2B5EF4-FFF2-40B4-BE49-F238E27FC236}">
                  <a16:creationId xmlns:a16="http://schemas.microsoft.com/office/drawing/2014/main" id="{CC6402C4-DA91-4A74-987A-6D9F81A896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55323" y="4292682"/>
              <a:ext cx="1081087" cy="685800"/>
              <a:chOff x="1020" y="1298"/>
              <a:chExt cx="681" cy="432"/>
            </a:xfrm>
          </p:grpSpPr>
          <p:sp>
            <p:nvSpPr>
              <p:cNvPr id="179" name="Rectangle 36989">
                <a:extLst>
                  <a:ext uri="{FF2B5EF4-FFF2-40B4-BE49-F238E27FC236}">
                    <a16:creationId xmlns:a16="http://schemas.microsoft.com/office/drawing/2014/main" id="{6E7727F0-CBA0-4190-BAD6-FBB3B4A10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0" name="Straight Connector 36990">
                <a:extLst>
                  <a:ext uri="{FF2B5EF4-FFF2-40B4-BE49-F238E27FC236}">
                    <a16:creationId xmlns:a16="http://schemas.microsoft.com/office/drawing/2014/main" id="{A4EA9D5E-9DBB-4590-BC96-5CD5782FB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1" name="Straight Connector 36991">
                <a:extLst>
                  <a:ext uri="{FF2B5EF4-FFF2-40B4-BE49-F238E27FC236}">
                    <a16:creationId xmlns:a16="http://schemas.microsoft.com/office/drawing/2014/main" id="{710B5D53-61E0-4E28-9213-F297E9AAE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2" name="Straight Connector 36992">
                <a:extLst>
                  <a:ext uri="{FF2B5EF4-FFF2-40B4-BE49-F238E27FC236}">
                    <a16:creationId xmlns:a16="http://schemas.microsoft.com/office/drawing/2014/main" id="{9A107D9A-D62D-420D-BFF5-59F54B356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83" name="Group 42">
              <a:extLst>
                <a:ext uri="{FF2B5EF4-FFF2-40B4-BE49-F238E27FC236}">
                  <a16:creationId xmlns:a16="http://schemas.microsoft.com/office/drawing/2014/main" id="{9D97BBAB-57A1-4A2F-8550-0FC7965893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0910" y="2995695"/>
              <a:ext cx="1081088" cy="685800"/>
              <a:chOff x="1020" y="1298"/>
              <a:chExt cx="681" cy="432"/>
            </a:xfrm>
          </p:grpSpPr>
          <p:sp>
            <p:nvSpPr>
              <p:cNvPr id="184" name="Rectangle 36985">
                <a:extLst>
                  <a:ext uri="{FF2B5EF4-FFF2-40B4-BE49-F238E27FC236}">
                    <a16:creationId xmlns:a16="http://schemas.microsoft.com/office/drawing/2014/main" id="{47AF58A0-D21A-4149-BF4D-E1DE0330E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5" name="Straight Connector 36986">
                <a:extLst>
                  <a:ext uri="{FF2B5EF4-FFF2-40B4-BE49-F238E27FC236}">
                    <a16:creationId xmlns:a16="http://schemas.microsoft.com/office/drawing/2014/main" id="{EE74B5FE-184F-4374-BE58-93FD2691D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6" name="Straight Connector 36987">
                <a:extLst>
                  <a:ext uri="{FF2B5EF4-FFF2-40B4-BE49-F238E27FC236}">
                    <a16:creationId xmlns:a16="http://schemas.microsoft.com/office/drawing/2014/main" id="{82ADA25A-273E-4272-95F0-27D4255A1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87" name="Straight Connector 36988">
                <a:extLst>
                  <a:ext uri="{FF2B5EF4-FFF2-40B4-BE49-F238E27FC236}">
                    <a16:creationId xmlns:a16="http://schemas.microsoft.com/office/drawing/2014/main" id="{A038BFD9-A1BA-4BE1-B204-66D433BAA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88" name="Group 47">
              <a:extLst>
                <a:ext uri="{FF2B5EF4-FFF2-40B4-BE49-F238E27FC236}">
                  <a16:creationId xmlns:a16="http://schemas.microsoft.com/office/drawing/2014/main" id="{4ABF910B-7793-456B-8041-2E6AD98421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935" y="5443620"/>
              <a:ext cx="1081088" cy="685800"/>
              <a:chOff x="1020" y="1298"/>
              <a:chExt cx="681" cy="432"/>
            </a:xfrm>
          </p:grpSpPr>
          <p:sp>
            <p:nvSpPr>
              <p:cNvPr id="189" name="Rectangle 36981">
                <a:extLst>
                  <a:ext uri="{FF2B5EF4-FFF2-40B4-BE49-F238E27FC236}">
                    <a16:creationId xmlns:a16="http://schemas.microsoft.com/office/drawing/2014/main" id="{E490A5E6-85C1-4138-8FC0-86936A03C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0" name="Straight Connector 36982">
                <a:extLst>
                  <a:ext uri="{FF2B5EF4-FFF2-40B4-BE49-F238E27FC236}">
                    <a16:creationId xmlns:a16="http://schemas.microsoft.com/office/drawing/2014/main" id="{CB2BFB8F-2551-40D5-90C6-4DA085E8D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1" name="Straight Connector 36983">
                <a:extLst>
                  <a:ext uri="{FF2B5EF4-FFF2-40B4-BE49-F238E27FC236}">
                    <a16:creationId xmlns:a16="http://schemas.microsoft.com/office/drawing/2014/main" id="{35E0E4FE-1965-4960-AC5C-2A7C50D2FE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2" name="Straight Connector 36984">
                <a:extLst>
                  <a:ext uri="{FF2B5EF4-FFF2-40B4-BE49-F238E27FC236}">
                    <a16:creationId xmlns:a16="http://schemas.microsoft.com/office/drawing/2014/main" id="{1ADCC585-F9BF-4836-90EE-FA6D4D539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93" name="Group 52">
              <a:extLst>
                <a:ext uri="{FF2B5EF4-FFF2-40B4-BE49-F238E27FC236}">
                  <a16:creationId xmlns:a16="http://schemas.microsoft.com/office/drawing/2014/main" id="{9DD10420-0490-44F4-94B7-E589C38A9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935" y="4292682"/>
              <a:ext cx="1081088" cy="685800"/>
              <a:chOff x="1020" y="1298"/>
              <a:chExt cx="681" cy="432"/>
            </a:xfrm>
          </p:grpSpPr>
          <p:sp>
            <p:nvSpPr>
              <p:cNvPr id="194" name="Rectangle 36977">
                <a:extLst>
                  <a:ext uri="{FF2B5EF4-FFF2-40B4-BE49-F238E27FC236}">
                    <a16:creationId xmlns:a16="http://schemas.microsoft.com/office/drawing/2014/main" id="{C0E00278-CFC2-4ADE-84E1-A437B2890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5" name="Straight Connector 36978">
                <a:extLst>
                  <a:ext uri="{FF2B5EF4-FFF2-40B4-BE49-F238E27FC236}">
                    <a16:creationId xmlns:a16="http://schemas.microsoft.com/office/drawing/2014/main" id="{C46307CB-8D78-46E8-B7FC-028E1F2E4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6" name="Straight Connector 36979">
                <a:extLst>
                  <a:ext uri="{FF2B5EF4-FFF2-40B4-BE49-F238E27FC236}">
                    <a16:creationId xmlns:a16="http://schemas.microsoft.com/office/drawing/2014/main" id="{12E86E56-CE28-4259-9A1C-45732CD69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97" name="Straight Connector 36980">
                <a:extLst>
                  <a:ext uri="{FF2B5EF4-FFF2-40B4-BE49-F238E27FC236}">
                    <a16:creationId xmlns:a16="http://schemas.microsoft.com/office/drawing/2014/main" id="{45580004-A8ED-4674-A3FE-B8C239BF65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98" name="Group 57">
              <a:extLst>
                <a:ext uri="{FF2B5EF4-FFF2-40B4-BE49-F238E27FC236}">
                  <a16:creationId xmlns:a16="http://schemas.microsoft.com/office/drawing/2014/main" id="{794B8474-34C7-4849-B5BD-AD4C8CFB09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260" y="1916195"/>
              <a:ext cx="1081088" cy="685800"/>
              <a:chOff x="1020" y="1298"/>
              <a:chExt cx="681" cy="432"/>
            </a:xfrm>
          </p:grpSpPr>
          <p:sp>
            <p:nvSpPr>
              <p:cNvPr id="199" name="Rectangle 36973">
                <a:extLst>
                  <a:ext uri="{FF2B5EF4-FFF2-40B4-BE49-F238E27FC236}">
                    <a16:creationId xmlns:a16="http://schemas.microsoft.com/office/drawing/2014/main" id="{B5BC62CE-3D7B-4B34-AC40-1228295A7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00" name="Straight Connector 36974">
                <a:extLst>
                  <a:ext uri="{FF2B5EF4-FFF2-40B4-BE49-F238E27FC236}">
                    <a16:creationId xmlns:a16="http://schemas.microsoft.com/office/drawing/2014/main" id="{90A90345-FBC0-45FD-880F-488F795BB3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01" name="Straight Connector 36975">
                <a:extLst>
                  <a:ext uri="{FF2B5EF4-FFF2-40B4-BE49-F238E27FC236}">
                    <a16:creationId xmlns:a16="http://schemas.microsoft.com/office/drawing/2014/main" id="{E2D792A5-937C-47D5-9696-7F24E86C03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02" name="Straight Connector 36976">
                <a:extLst>
                  <a:ext uri="{FF2B5EF4-FFF2-40B4-BE49-F238E27FC236}">
                    <a16:creationId xmlns:a16="http://schemas.microsoft.com/office/drawing/2014/main" id="{278C7106-7F7C-4908-8305-9747E1C22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03" name="Straight Connector 36878">
              <a:extLst>
                <a:ext uri="{FF2B5EF4-FFF2-40B4-BE49-F238E27FC236}">
                  <a16:creationId xmlns:a16="http://schemas.microsoft.com/office/drawing/2014/main" id="{4A9D4EC1-BDB5-48CE-B554-60E7357940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560" y="4632407"/>
              <a:ext cx="838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4" name="Straight Connector 36879">
              <a:extLst>
                <a:ext uri="{FF2B5EF4-FFF2-40B4-BE49-F238E27FC236}">
                  <a16:creationId xmlns:a16="http://schemas.microsoft.com/office/drawing/2014/main" id="{837913D9-A46C-48D4-B68E-6AA61C9B96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560" y="4403807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5" name="Straight Connector 36880">
              <a:extLst>
                <a:ext uri="{FF2B5EF4-FFF2-40B4-BE49-F238E27FC236}">
                  <a16:creationId xmlns:a16="http://schemas.microsoft.com/office/drawing/2014/main" id="{52A57715-C86C-4ED7-AC10-A792CCCEA4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3560" y="3337007"/>
              <a:ext cx="0" cy="1066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6" name="Straight Connector 36881">
              <a:extLst>
                <a:ext uri="{FF2B5EF4-FFF2-40B4-BE49-F238E27FC236}">
                  <a16:creationId xmlns:a16="http://schemas.microsoft.com/office/drawing/2014/main" id="{F3869701-F8ED-4EE5-94DB-EED6C39B7B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560" y="3337007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7" name="Straight Connector 36882">
              <a:extLst>
                <a:ext uri="{FF2B5EF4-FFF2-40B4-BE49-F238E27FC236}">
                  <a16:creationId xmlns:a16="http://schemas.microsoft.com/office/drawing/2014/main" id="{8ADA8471-DA37-458C-9EB9-CB78154903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560" y="4861007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8" name="Straight Connector 36883">
              <a:extLst>
                <a:ext uri="{FF2B5EF4-FFF2-40B4-BE49-F238E27FC236}">
                  <a16:creationId xmlns:a16="http://schemas.microsoft.com/office/drawing/2014/main" id="{144A1D25-1B76-48FF-B5A1-828A8A32C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560" y="4861007"/>
              <a:ext cx="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9" name="Straight Connector 36884">
              <a:extLst>
                <a:ext uri="{FF2B5EF4-FFF2-40B4-BE49-F238E27FC236}">
                  <a16:creationId xmlns:a16="http://schemas.microsoft.com/office/drawing/2014/main" id="{4FCBB1A0-64AD-47EB-9FC0-92284C9634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560" y="3489407"/>
              <a:ext cx="533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0" name="Straight Connector 36885">
              <a:extLst>
                <a:ext uri="{FF2B5EF4-FFF2-40B4-BE49-F238E27FC236}">
                  <a16:creationId xmlns:a16="http://schemas.microsoft.com/office/drawing/2014/main" id="{4628F502-C8FF-4C96-A4FE-4A9F9CE09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560" y="3108407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1" name="Straight Connector 36886">
              <a:extLst>
                <a:ext uri="{FF2B5EF4-FFF2-40B4-BE49-F238E27FC236}">
                  <a16:creationId xmlns:a16="http://schemas.microsoft.com/office/drawing/2014/main" id="{CDA3B522-C806-49DB-8CC2-8483E47DBD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6160" y="2270207"/>
              <a:ext cx="0" cy="838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2" name="Straight Connector 36887">
              <a:extLst>
                <a:ext uri="{FF2B5EF4-FFF2-40B4-BE49-F238E27FC236}">
                  <a16:creationId xmlns:a16="http://schemas.microsoft.com/office/drawing/2014/main" id="{97BC382B-5FF5-4502-B9F1-4A501B9F8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6160" y="2270207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3" name="Straight Connector 36891">
              <a:extLst>
                <a:ext uri="{FF2B5EF4-FFF2-40B4-BE49-F238E27FC236}">
                  <a16:creationId xmlns:a16="http://schemas.microsoft.com/office/drawing/2014/main" id="{94BDBA76-BEF4-486D-9C98-8D8C6C80DF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5098" y="4784807"/>
              <a:ext cx="17462" cy="8032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4" name="Straight Connector 36892">
              <a:extLst>
                <a:ext uri="{FF2B5EF4-FFF2-40B4-BE49-F238E27FC236}">
                  <a16:creationId xmlns:a16="http://schemas.microsoft.com/office/drawing/2014/main" id="{F24E8CB4-4681-4CC6-9C74-2C780A46F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72560" y="4784807"/>
              <a:ext cx="76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5" name="Straight Connector 36893">
              <a:extLst>
                <a:ext uri="{FF2B5EF4-FFF2-40B4-BE49-F238E27FC236}">
                  <a16:creationId xmlns:a16="http://schemas.microsoft.com/office/drawing/2014/main" id="{926285C4-972E-4EB7-B62B-E86D8E867F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1960" y="5775407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6" name="Straight Connector 36894">
              <a:extLst>
                <a:ext uri="{FF2B5EF4-FFF2-40B4-BE49-F238E27FC236}">
                  <a16:creationId xmlns:a16="http://schemas.microsoft.com/office/drawing/2014/main" id="{C400EA97-9B40-471F-A202-C53B97149A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444360" y="4784807"/>
              <a:ext cx="0" cy="990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7" name="Straight Connector 36895">
              <a:extLst>
                <a:ext uri="{FF2B5EF4-FFF2-40B4-BE49-F238E27FC236}">
                  <a16:creationId xmlns:a16="http://schemas.microsoft.com/office/drawing/2014/main" id="{B25EDEB9-2782-47FC-A015-A0288AD4E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44360" y="4784807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8" name="Straight Connector 36897">
              <a:extLst>
                <a:ext uri="{FF2B5EF4-FFF2-40B4-BE49-F238E27FC236}">
                  <a16:creationId xmlns:a16="http://schemas.microsoft.com/office/drawing/2014/main" id="{F37680AF-2087-401E-9315-47D432F27D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1760" y="3260807"/>
              <a:ext cx="1752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9" name="Straight Connector 36898">
              <a:extLst>
                <a:ext uri="{FF2B5EF4-FFF2-40B4-BE49-F238E27FC236}">
                  <a16:creationId xmlns:a16="http://schemas.microsoft.com/office/drawing/2014/main" id="{74EDFC0C-8999-4007-AA60-31E209F43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44360" y="3260807"/>
              <a:ext cx="0" cy="1143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0" name="Straight Connector 36899">
              <a:extLst>
                <a:ext uri="{FF2B5EF4-FFF2-40B4-BE49-F238E27FC236}">
                  <a16:creationId xmlns:a16="http://schemas.microsoft.com/office/drawing/2014/main" id="{96E1AEBB-0431-49E1-B65B-744E6D8FAE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44360" y="4403807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1" name="Straight Connector 36901">
              <a:extLst>
                <a:ext uri="{FF2B5EF4-FFF2-40B4-BE49-F238E27FC236}">
                  <a16:creationId xmlns:a16="http://schemas.microsoft.com/office/drawing/2014/main" id="{6A5CE615-C130-4B42-A465-C67635886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72960" y="2194007"/>
              <a:ext cx="0" cy="2209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2" name="TextBox 36902">
              <a:extLst>
                <a:ext uri="{FF2B5EF4-FFF2-40B4-BE49-F238E27FC236}">
                  <a16:creationId xmlns:a16="http://schemas.microsoft.com/office/drawing/2014/main" id="{0AB59556-1F19-4F83-A3BB-B61E21295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560" y="2956007"/>
              <a:ext cx="558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A 6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3" name="TextBox 36903">
              <a:extLst>
                <a:ext uri="{FF2B5EF4-FFF2-40B4-BE49-F238E27FC236}">
                  <a16:creationId xmlns:a16="http://schemas.microsoft.com/office/drawing/2014/main" id="{219BBD6F-02C4-440B-BF87-8EE2A520B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9360" y="4251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B    2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4" name="TextBox 36904">
              <a:extLst>
                <a:ext uri="{FF2B5EF4-FFF2-40B4-BE49-F238E27FC236}">
                  <a16:creationId xmlns:a16="http://schemas.microsoft.com/office/drawing/2014/main" id="{DD2F10FA-F567-4BA9-8405-9D3F6C994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9360" y="5394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C    3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5" name="TextBox 36905">
              <a:extLst>
                <a:ext uri="{FF2B5EF4-FFF2-40B4-BE49-F238E27FC236}">
                  <a16:creationId xmlns:a16="http://schemas.microsoft.com/office/drawing/2014/main" id="{155735BD-344A-456F-AAB4-776D757C8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3360" y="1889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D  10   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6" name="TextBox 36906">
              <a:extLst>
                <a:ext uri="{FF2B5EF4-FFF2-40B4-BE49-F238E27FC236}">
                  <a16:creationId xmlns:a16="http://schemas.microsoft.com/office/drawing/2014/main" id="{B573916A-37E6-415D-AFE0-A4CF07EBD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9560" y="2956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E   3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7" name="TextBox 36907">
              <a:extLst>
                <a:ext uri="{FF2B5EF4-FFF2-40B4-BE49-F238E27FC236}">
                  <a16:creationId xmlns:a16="http://schemas.microsoft.com/office/drawing/2014/main" id="{5B90ACC0-F7FF-45C2-A74F-66F9DC8C19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5760" y="4251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F    2   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8" name="TextBox 36908">
              <a:extLst>
                <a:ext uri="{FF2B5EF4-FFF2-40B4-BE49-F238E27FC236}">
                  <a16:creationId xmlns:a16="http://schemas.microsoft.com/office/drawing/2014/main" id="{35BDD366-C26D-4D7C-83D4-75B5AD68DD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5760" y="5394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G    4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9" name="TextBox 36909">
              <a:extLst>
                <a:ext uri="{FF2B5EF4-FFF2-40B4-BE49-F238E27FC236}">
                  <a16:creationId xmlns:a16="http://schemas.microsoft.com/office/drawing/2014/main" id="{56300E92-96E0-4B5B-82B5-2076F4E42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3560" y="2956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H   5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0" name="TextBox 36910">
              <a:extLst>
                <a:ext uri="{FF2B5EF4-FFF2-40B4-BE49-F238E27FC236}">
                  <a16:creationId xmlns:a16="http://schemas.microsoft.com/office/drawing/2014/main" id="{98A4F50B-F149-4868-8D91-A9759C6D9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3560" y="4251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J    8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1" name="TextBox 36911">
              <a:extLst>
                <a:ext uri="{FF2B5EF4-FFF2-40B4-BE49-F238E27FC236}">
                  <a16:creationId xmlns:a16="http://schemas.microsoft.com/office/drawing/2014/main" id="{A1851FEF-AFD3-44B7-B547-399521589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9760" y="5394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L   6  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2" name="TextBox 36912">
              <a:extLst>
                <a:ext uri="{FF2B5EF4-FFF2-40B4-BE49-F238E27FC236}">
                  <a16:creationId xmlns:a16="http://schemas.microsoft.com/office/drawing/2014/main" id="{2359B27D-5B38-4E1F-979F-4DF5AAE7C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9960" y="4251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K   4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3" name="TextBox 36913">
              <a:extLst>
                <a:ext uri="{FF2B5EF4-FFF2-40B4-BE49-F238E27FC236}">
                  <a16:creationId xmlns:a16="http://schemas.microsoft.com/office/drawing/2014/main" id="{473AE6F6-E85B-4D00-8A30-5561BEB2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9960" y="5394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M   2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4" name="TextBox 36915">
              <a:extLst>
                <a:ext uri="{FF2B5EF4-FFF2-40B4-BE49-F238E27FC236}">
                  <a16:creationId xmlns:a16="http://schemas.microsoft.com/office/drawing/2014/main" id="{2351A4EA-D94C-498D-9DD7-F676EA4A71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5" name="TextBox 36916">
              <a:extLst>
                <a:ext uri="{FF2B5EF4-FFF2-40B4-BE49-F238E27FC236}">
                  <a16:creationId xmlns:a16="http://schemas.microsoft.com/office/drawing/2014/main" id="{2464A451-6052-41D4-BCD1-657E40FB4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6" name="TextBox 36917">
              <a:extLst>
                <a:ext uri="{FF2B5EF4-FFF2-40B4-BE49-F238E27FC236}">
                  <a16:creationId xmlns:a16="http://schemas.microsoft.com/office/drawing/2014/main" id="{4EE6DB8E-DD5D-4346-B343-6CA372CBC0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7" name="TextBox 36918">
              <a:extLst>
                <a:ext uri="{FF2B5EF4-FFF2-40B4-BE49-F238E27FC236}">
                  <a16:creationId xmlns:a16="http://schemas.microsoft.com/office/drawing/2014/main" id="{0CB064E9-6441-4FD4-B626-D99384F732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8" name="TextBox 36919">
              <a:extLst>
                <a:ext uri="{FF2B5EF4-FFF2-40B4-BE49-F238E27FC236}">
                  <a16:creationId xmlns:a16="http://schemas.microsoft.com/office/drawing/2014/main" id="{B6497E66-F2A0-4E58-ACF0-0ADE55793D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2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9" name="TextBox 36920">
              <a:extLst>
                <a:ext uri="{FF2B5EF4-FFF2-40B4-BE49-F238E27FC236}">
                  <a16:creationId xmlns:a16="http://schemas.microsoft.com/office/drawing/2014/main" id="{9224A3ED-7416-4966-B117-F0AD540E8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0" name="TextBox 36921">
              <a:extLst>
                <a:ext uri="{FF2B5EF4-FFF2-40B4-BE49-F238E27FC236}">
                  <a16:creationId xmlns:a16="http://schemas.microsoft.com/office/drawing/2014/main" id="{E69C022C-781F-41A6-90B6-44DD48170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4760" y="21178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</a:p>
          </p:txBody>
        </p:sp>
        <p:sp>
          <p:nvSpPr>
            <p:cNvPr id="241" name="TextBox 36922">
              <a:extLst>
                <a:ext uri="{FF2B5EF4-FFF2-40B4-BE49-F238E27FC236}">
                  <a16:creationId xmlns:a16="http://schemas.microsoft.com/office/drawing/2014/main" id="{D5B0BD6A-F934-4E49-B646-868BA6EE59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47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2" name="TextBox 36923">
              <a:extLst>
                <a:ext uri="{FF2B5EF4-FFF2-40B4-BE49-F238E27FC236}">
                  <a16:creationId xmlns:a16="http://schemas.microsoft.com/office/drawing/2014/main" id="{E1D56703-B069-4C5F-8DE8-4BED2A694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9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243" name="TextBox 36924">
              <a:extLst>
                <a:ext uri="{FF2B5EF4-FFF2-40B4-BE49-F238E27FC236}">
                  <a16:creationId xmlns:a16="http://schemas.microsoft.com/office/drawing/2014/main" id="{BCDFA938-5513-4870-8D74-AD93C231C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9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244" name="TextBox 36925">
              <a:extLst>
                <a:ext uri="{FF2B5EF4-FFF2-40B4-BE49-F238E27FC236}">
                  <a16:creationId xmlns:a16="http://schemas.microsoft.com/office/drawing/2014/main" id="{33C5D244-0209-4E9C-BB67-82DB0F0BC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1960" y="21178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5" name="TextBox 36926">
              <a:extLst>
                <a:ext uri="{FF2B5EF4-FFF2-40B4-BE49-F238E27FC236}">
                  <a16:creationId xmlns:a16="http://schemas.microsoft.com/office/drawing/2014/main" id="{BC3E944B-D580-486D-9624-33E89B17F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57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6" name="TextBox 36927">
              <a:extLst>
                <a:ext uri="{FF2B5EF4-FFF2-40B4-BE49-F238E27FC236}">
                  <a16:creationId xmlns:a16="http://schemas.microsoft.com/office/drawing/2014/main" id="{6D05791B-43E0-495E-B251-305AFB143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19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7" name="TextBox 36928">
              <a:extLst>
                <a:ext uri="{FF2B5EF4-FFF2-40B4-BE49-F238E27FC236}">
                  <a16:creationId xmlns:a16="http://schemas.microsoft.com/office/drawing/2014/main" id="{F305A3AB-B339-40BD-A043-A06D4ECF6A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1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8" name="TextBox 36929">
              <a:extLst>
                <a:ext uri="{FF2B5EF4-FFF2-40B4-BE49-F238E27FC236}">
                  <a16:creationId xmlns:a16="http://schemas.microsoft.com/office/drawing/2014/main" id="{4005C9CB-02F7-4F32-AB9A-1BB8C4FC6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87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9" name="TextBox 36930">
              <a:extLst>
                <a:ext uri="{FF2B5EF4-FFF2-40B4-BE49-F238E27FC236}">
                  <a16:creationId xmlns:a16="http://schemas.microsoft.com/office/drawing/2014/main" id="{CC157305-2E5C-4A55-ACE7-BEE54087D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8760" y="4451432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0" name="TextBox 36931">
              <a:extLst>
                <a:ext uri="{FF2B5EF4-FFF2-40B4-BE49-F238E27FC236}">
                  <a16:creationId xmlns:a16="http://schemas.microsoft.com/office/drawing/2014/main" id="{84C70D53-8569-42C1-BC94-6602432E8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9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1" name="TextBox 36932">
              <a:extLst>
                <a:ext uri="{FF2B5EF4-FFF2-40B4-BE49-F238E27FC236}">
                  <a16:creationId xmlns:a16="http://schemas.microsoft.com/office/drawing/2014/main" id="{EFA138C0-F8EB-4D33-9CF3-893EA953D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5960" y="3184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2" name="TextBox 36933">
              <a:extLst>
                <a:ext uri="{FF2B5EF4-FFF2-40B4-BE49-F238E27FC236}">
                  <a16:creationId xmlns:a16="http://schemas.microsoft.com/office/drawing/2014/main" id="{EA592736-0A99-47E1-971A-83BB87AC0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59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3" name="TextBox 36934">
              <a:extLst>
                <a:ext uri="{FF2B5EF4-FFF2-40B4-BE49-F238E27FC236}">
                  <a16:creationId xmlns:a16="http://schemas.microsoft.com/office/drawing/2014/main" id="{139AC877-FD00-4437-AE07-A5CAFBF64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21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4" name="TextBox 36935">
              <a:extLst>
                <a:ext uri="{FF2B5EF4-FFF2-40B4-BE49-F238E27FC236}">
                  <a16:creationId xmlns:a16="http://schemas.microsoft.com/office/drawing/2014/main" id="{E2043DE6-166B-4D00-A0FE-29550CE8F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51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5" name="TextBox 36936">
              <a:extLst>
                <a:ext uri="{FF2B5EF4-FFF2-40B4-BE49-F238E27FC236}">
                  <a16:creationId xmlns:a16="http://schemas.microsoft.com/office/drawing/2014/main" id="{FAB4CA74-5D85-42FA-8CA0-B7ABF8FCC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6160" y="4480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6" name="TextBox 36937">
              <a:extLst>
                <a:ext uri="{FF2B5EF4-FFF2-40B4-BE49-F238E27FC236}">
                  <a16:creationId xmlns:a16="http://schemas.microsoft.com/office/drawing/2014/main" id="{F9700218-0336-4268-B9C7-FE6DE27A7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8960" y="56230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13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7" name="TextBox 36938">
              <a:extLst>
                <a:ext uri="{FF2B5EF4-FFF2-40B4-BE49-F238E27FC236}">
                  <a16:creationId xmlns:a16="http://schemas.microsoft.com/office/drawing/2014/main" id="{6AA5458C-B983-4534-8ACA-AE0A750CC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8710" y="5619832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8" name="TextBox 36939">
              <a:extLst>
                <a:ext uri="{FF2B5EF4-FFF2-40B4-BE49-F238E27FC236}">
                  <a16:creationId xmlns:a16="http://schemas.microsoft.com/office/drawing/2014/main" id="{114052B5-F78D-4500-BA92-B389D3BDE0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61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9" name="TextBox 36940">
              <a:extLst>
                <a:ext uri="{FF2B5EF4-FFF2-40B4-BE49-F238E27FC236}">
                  <a16:creationId xmlns:a16="http://schemas.microsoft.com/office/drawing/2014/main" id="{00ACE934-C5C1-4B5F-83A0-27F4D20AC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8710" y="5835732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0" name="TextBox 36941">
              <a:extLst>
                <a:ext uri="{FF2B5EF4-FFF2-40B4-BE49-F238E27FC236}">
                  <a16:creationId xmlns:a16="http://schemas.microsoft.com/office/drawing/2014/main" id="{5152F0E9-71C6-404D-91D1-186B68724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59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1" name="TextBox 36942">
              <a:extLst>
                <a:ext uri="{FF2B5EF4-FFF2-40B4-BE49-F238E27FC236}">
                  <a16:creationId xmlns:a16="http://schemas.microsoft.com/office/drawing/2014/main" id="{F2F13FAD-A084-47CA-8A0C-774734953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1960" y="2346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2" name="TextBox 36943">
              <a:extLst>
                <a:ext uri="{FF2B5EF4-FFF2-40B4-BE49-F238E27FC236}">
                  <a16:creationId xmlns:a16="http://schemas.microsoft.com/office/drawing/2014/main" id="{1056141B-1A64-471F-B887-BB3BE56EB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50548" y="5867482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3" name="TextBox 36944">
              <a:extLst>
                <a:ext uri="{FF2B5EF4-FFF2-40B4-BE49-F238E27FC236}">
                  <a16:creationId xmlns:a16="http://schemas.microsoft.com/office/drawing/2014/main" id="{BCBC2981-2A20-49C7-B280-DEBA68C70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51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4" name="TextBox 36945">
              <a:extLst>
                <a:ext uri="{FF2B5EF4-FFF2-40B4-BE49-F238E27FC236}">
                  <a16:creationId xmlns:a16="http://schemas.microsoft.com/office/drawing/2014/main" id="{AB4AFB86-B0A7-4E42-917E-B439CA1F2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25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5" name="TextBox 36946">
              <a:extLst>
                <a:ext uri="{FF2B5EF4-FFF2-40B4-BE49-F238E27FC236}">
                  <a16:creationId xmlns:a16="http://schemas.microsoft.com/office/drawing/2014/main" id="{D3D2CD52-ECF9-4BD6-B271-9C00037CC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59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6" name="TextBox 36947">
              <a:extLst>
                <a:ext uri="{FF2B5EF4-FFF2-40B4-BE49-F238E27FC236}">
                  <a16:creationId xmlns:a16="http://schemas.microsoft.com/office/drawing/2014/main" id="{6369CB9C-07FC-4B76-9E40-2452EA763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21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7" name="TextBox 36948">
              <a:extLst>
                <a:ext uri="{FF2B5EF4-FFF2-40B4-BE49-F238E27FC236}">
                  <a16:creationId xmlns:a16="http://schemas.microsoft.com/office/drawing/2014/main" id="{C106ECC6-5C4A-474F-933C-63BD1E528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9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8" name="TextBox 36949">
              <a:extLst>
                <a:ext uri="{FF2B5EF4-FFF2-40B4-BE49-F238E27FC236}">
                  <a16:creationId xmlns:a16="http://schemas.microsoft.com/office/drawing/2014/main" id="{0C7A4B37-34C3-4319-A2FB-1DAE93652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8123" y="4692732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9" name="TextBox 36950">
              <a:extLst>
                <a:ext uri="{FF2B5EF4-FFF2-40B4-BE49-F238E27FC236}">
                  <a16:creationId xmlns:a16="http://schemas.microsoft.com/office/drawing/2014/main" id="{33EAA9F4-B715-407F-89D6-F53FAA6CA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560" y="23464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0" name="TextBox 36951">
              <a:extLst>
                <a:ext uri="{FF2B5EF4-FFF2-40B4-BE49-F238E27FC236}">
                  <a16:creationId xmlns:a16="http://schemas.microsoft.com/office/drawing/2014/main" id="{459AD7CE-B126-4888-BB79-B2E980F4D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19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1" name="TextBox 36952">
              <a:extLst>
                <a:ext uri="{FF2B5EF4-FFF2-40B4-BE49-F238E27FC236}">
                  <a16:creationId xmlns:a16="http://schemas.microsoft.com/office/drawing/2014/main" id="{A3D5E9EB-9ACD-4E18-8853-E6467B2D2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9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2" name="TextBox 36953">
              <a:extLst>
                <a:ext uri="{FF2B5EF4-FFF2-40B4-BE49-F238E27FC236}">
                  <a16:creationId xmlns:a16="http://schemas.microsoft.com/office/drawing/2014/main" id="{E94A62E0-5445-4147-A421-BB676D5A7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1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3" name="TextBox 36954">
              <a:extLst>
                <a:ext uri="{FF2B5EF4-FFF2-40B4-BE49-F238E27FC236}">
                  <a16:creationId xmlns:a16="http://schemas.microsoft.com/office/drawing/2014/main" id="{F4ECEA5E-81B9-45B2-948D-B8500D0A6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9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4" name="TextBox 36955">
              <a:extLst>
                <a:ext uri="{FF2B5EF4-FFF2-40B4-BE49-F238E27FC236}">
                  <a16:creationId xmlns:a16="http://schemas.microsoft.com/office/drawing/2014/main" id="{578FEF68-CDF6-4C4A-A8F7-B9EBA27ED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5" name="TextBox 36956">
              <a:extLst>
                <a:ext uri="{FF2B5EF4-FFF2-40B4-BE49-F238E27FC236}">
                  <a16:creationId xmlns:a16="http://schemas.microsoft.com/office/drawing/2014/main" id="{6976376D-4244-4BEC-A51D-F7075520C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5851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6" name="TextBox 36957">
              <a:extLst>
                <a:ext uri="{FF2B5EF4-FFF2-40B4-BE49-F238E27FC236}">
                  <a16:creationId xmlns:a16="http://schemas.microsoft.com/office/drawing/2014/main" id="{AB83FE0B-3E4A-4FAA-844A-C8B60B3DF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7" name="TextBox 36958">
              <a:extLst>
                <a:ext uri="{FF2B5EF4-FFF2-40B4-BE49-F238E27FC236}">
                  <a16:creationId xmlns:a16="http://schemas.microsoft.com/office/drawing/2014/main" id="{57952A28-ACE2-4F4C-A25F-653B99774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47086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8" name="TextBox 36959">
              <a:extLst>
                <a:ext uri="{FF2B5EF4-FFF2-40B4-BE49-F238E27FC236}">
                  <a16:creationId xmlns:a16="http://schemas.microsoft.com/office/drawing/2014/main" id="{74724EEB-7634-4983-97D8-3EA9DB88EE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57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9" name="TextBox 36960">
              <a:extLst>
                <a:ext uri="{FF2B5EF4-FFF2-40B4-BE49-F238E27FC236}">
                  <a16:creationId xmlns:a16="http://schemas.microsoft.com/office/drawing/2014/main" id="{74A7234C-00D6-403A-8219-E1755CB1B0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47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0" name="TextBox 36961">
              <a:extLst>
                <a:ext uri="{FF2B5EF4-FFF2-40B4-BE49-F238E27FC236}">
                  <a16:creationId xmlns:a16="http://schemas.microsoft.com/office/drawing/2014/main" id="{94CAD66B-384F-4723-80C8-3969718CC3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7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1" name="TextBox 36962">
              <a:extLst>
                <a:ext uri="{FF2B5EF4-FFF2-40B4-BE49-F238E27FC236}">
                  <a16:creationId xmlns:a16="http://schemas.microsoft.com/office/drawing/2014/main" id="{7EC7E3D4-D6FF-43AF-977D-3308A0953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560" y="3413207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2" name="Straight Connector 36964">
              <a:extLst>
                <a:ext uri="{FF2B5EF4-FFF2-40B4-BE49-F238E27FC236}">
                  <a16:creationId xmlns:a16="http://schemas.microsoft.com/office/drawing/2014/main" id="{CF15A53D-4269-4EE9-937F-1AE898157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9198" y="5588082"/>
              <a:ext cx="2159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3" name="Straight Connector 36965">
              <a:extLst>
                <a:ext uri="{FF2B5EF4-FFF2-40B4-BE49-F238E27FC236}">
                  <a16:creationId xmlns:a16="http://schemas.microsoft.com/office/drawing/2014/main" id="{141BE2B8-7E65-4A74-8234-3B59CA562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9198" y="5875420"/>
              <a:ext cx="3603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4" name="Straight Connector 36966">
              <a:extLst>
                <a:ext uri="{FF2B5EF4-FFF2-40B4-BE49-F238E27FC236}">
                  <a16:creationId xmlns:a16="http://schemas.microsoft.com/office/drawing/2014/main" id="{FE4654FD-ECA7-4BA9-B80A-FB08DAE27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2085" y="5803982"/>
              <a:ext cx="3603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5" name="Straight Connector 36967">
              <a:extLst>
                <a:ext uri="{FF2B5EF4-FFF2-40B4-BE49-F238E27FC236}">
                  <a16:creationId xmlns:a16="http://schemas.microsoft.com/office/drawing/2014/main" id="{8C2F0762-55BB-4965-B783-85A0D7B86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67760" y="3356057"/>
              <a:ext cx="3603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6" name="Straight Connector 36968">
              <a:extLst>
                <a:ext uri="{FF2B5EF4-FFF2-40B4-BE49-F238E27FC236}">
                  <a16:creationId xmlns:a16="http://schemas.microsoft.com/office/drawing/2014/main" id="{B203DC04-B38F-44B3-A087-3AA4583B6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135" y="5803982"/>
              <a:ext cx="431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7" name="Diamond 36969">
              <a:extLst>
                <a:ext uri="{FF2B5EF4-FFF2-40B4-BE49-F238E27FC236}">
                  <a16:creationId xmlns:a16="http://schemas.microsoft.com/office/drawing/2014/main" id="{65FD7F7B-BA18-4EC9-9C72-C1F297D1C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710" y="4076782"/>
              <a:ext cx="935038" cy="1079500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8" name="TextBox 36970">
              <a:extLst>
                <a:ext uri="{FF2B5EF4-FFF2-40B4-BE49-F238E27FC236}">
                  <a16:creationId xmlns:a16="http://schemas.microsoft.com/office/drawing/2014/main" id="{9D6CCC0B-64D3-4DF4-9788-E60B33EEE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4048" y="4335545"/>
              <a:ext cx="6639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start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9" name="Diamond 36971">
              <a:extLst>
                <a:ext uri="{FF2B5EF4-FFF2-40B4-BE49-F238E27FC236}">
                  <a16:creationId xmlns:a16="http://schemas.microsoft.com/office/drawing/2014/main" id="{4CB17B75-BAAD-4998-809D-768C0BDE1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4723" y="4075195"/>
              <a:ext cx="935037" cy="1079500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0" name="TextBox 36972">
              <a:extLst>
                <a:ext uri="{FF2B5EF4-FFF2-40B4-BE49-F238E27FC236}">
                  <a16:creationId xmlns:a16="http://schemas.microsoft.com/office/drawing/2014/main" id="{E6175541-617F-44C1-A2A0-E95F4D615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5548" y="4364120"/>
              <a:ext cx="5565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end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1" name="Straight Connector 34848">
              <a:extLst>
                <a:ext uri="{FF2B5EF4-FFF2-40B4-BE49-F238E27FC236}">
                  <a16:creationId xmlns:a16="http://schemas.microsoft.com/office/drawing/2014/main" id="{500CB8C9-A2E1-4529-B11D-7CF04F36A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4873" y="5549982"/>
              <a:ext cx="360362" cy="3016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2" name="Straight Connector 34849">
              <a:extLst>
                <a:ext uri="{FF2B5EF4-FFF2-40B4-BE49-F238E27FC236}">
                  <a16:creationId xmlns:a16="http://schemas.microsoft.com/office/drawing/2014/main" id="{B6C29C15-B8D9-4837-9A17-9BD078DC33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15235" y="4787982"/>
              <a:ext cx="0" cy="762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3" name="Straight Connector 34850">
              <a:extLst>
                <a:ext uri="{FF2B5EF4-FFF2-40B4-BE49-F238E27FC236}">
                  <a16:creationId xmlns:a16="http://schemas.microsoft.com/office/drawing/2014/main" id="{47D57B8F-E160-4BE8-8CA0-C34551EC3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5235" y="4787982"/>
              <a:ext cx="76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7E69E55-5C92-423C-BC43-9B651504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7FCCD-0F39-484E-B503-A1D079F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499812"/>
            <a:ext cx="11229516" cy="4824787"/>
          </a:xfrm>
        </p:spPr>
        <p:txBody>
          <a:bodyPr>
            <a:normAutofit/>
          </a:bodyPr>
          <a:lstStyle/>
          <a:p>
            <a:pPr algn="ctr"/>
            <a:r>
              <a:rPr lang="th-TH" sz="2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1 - เดินตามเส้นทางจากจุดเริ่มต้นไปยังจุดสิ้นสุดเพื่อกำหนดวันที่เร็วที่สุด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235756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69E55-5C92-423C-BC43-9B651504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grpSp>
        <p:nvGrpSpPr>
          <p:cNvPr id="295" name="Agrupar 163">
            <a:extLst>
              <a:ext uri="{FF2B5EF4-FFF2-40B4-BE49-F238E27FC236}">
                <a16:creationId xmlns:a16="http://schemas.microsoft.com/office/drawing/2014/main" id="{E46934F0-CADE-4065-B0DF-282D6AE2DDDB}"/>
              </a:ext>
            </a:extLst>
          </p:cNvPr>
          <p:cNvGrpSpPr/>
          <p:nvPr/>
        </p:nvGrpSpPr>
        <p:grpSpPr>
          <a:xfrm>
            <a:off x="1667497" y="1615976"/>
            <a:ext cx="9036050" cy="4555287"/>
            <a:chOff x="107950" y="1835150"/>
            <a:chExt cx="9036050" cy="4555287"/>
          </a:xfrm>
        </p:grpSpPr>
        <p:sp>
          <p:nvSpPr>
            <p:cNvPr id="296" name="Straight Connector 36888">
              <a:extLst>
                <a:ext uri="{FF2B5EF4-FFF2-40B4-BE49-F238E27FC236}">
                  <a16:creationId xmlns:a16="http://schemas.microsoft.com/office/drawing/2014/main" id="{72A22F99-D004-4B2C-AC72-66B16A8F2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4502150"/>
              <a:ext cx="533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7" name="Straight Connector 36890">
              <a:extLst>
                <a:ext uri="{FF2B5EF4-FFF2-40B4-BE49-F238E27FC236}">
                  <a16:creationId xmlns:a16="http://schemas.microsoft.com/office/drawing/2014/main" id="{74D6885F-9285-4A16-89C4-E83A0D36C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4502150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8" name="Straight Connector 36963">
              <a:extLst>
                <a:ext uri="{FF2B5EF4-FFF2-40B4-BE49-F238E27FC236}">
                  <a16:creationId xmlns:a16="http://schemas.microsoft.com/office/drawing/2014/main" id="{EFDDC190-C9D8-43A4-B125-3DCB9AAB2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1863" y="4589463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9" name="Straight Connector 36889">
              <a:extLst>
                <a:ext uri="{FF2B5EF4-FFF2-40B4-BE49-F238E27FC236}">
                  <a16:creationId xmlns:a16="http://schemas.microsoft.com/office/drawing/2014/main" id="{A8AB23AC-DBE2-4B2A-BF84-E9BE2BB235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5645150"/>
              <a:ext cx="60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0" name="Straight Connector 36896">
              <a:extLst>
                <a:ext uri="{FF2B5EF4-FFF2-40B4-BE49-F238E27FC236}">
                  <a16:creationId xmlns:a16="http://schemas.microsoft.com/office/drawing/2014/main" id="{763BC2D1-BFC8-4155-8962-2E7532D9D8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200" y="4502150"/>
              <a:ext cx="457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1" name="Straight Connector 36900">
              <a:extLst>
                <a:ext uri="{FF2B5EF4-FFF2-40B4-BE49-F238E27FC236}">
                  <a16:creationId xmlns:a16="http://schemas.microsoft.com/office/drawing/2014/main" id="{B4F9B51F-5804-4E7D-9B17-C41E12FFE8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800" y="2139950"/>
              <a:ext cx="3581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302" name="Group 2">
              <a:extLst>
                <a:ext uri="{FF2B5EF4-FFF2-40B4-BE49-F238E27FC236}">
                  <a16:creationId xmlns:a16="http://schemas.microsoft.com/office/drawing/2014/main" id="{4AD9D1B2-B005-43AC-A8E5-82F5644812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2500" y="2941638"/>
              <a:ext cx="1081088" cy="685800"/>
              <a:chOff x="1020" y="1298"/>
              <a:chExt cx="681" cy="432"/>
            </a:xfrm>
          </p:grpSpPr>
          <p:sp>
            <p:nvSpPr>
              <p:cNvPr id="462" name="Rectangle 37017">
                <a:extLst>
                  <a:ext uri="{FF2B5EF4-FFF2-40B4-BE49-F238E27FC236}">
                    <a16:creationId xmlns:a16="http://schemas.microsoft.com/office/drawing/2014/main" id="{C020D426-B291-4CD0-B258-1D01B658A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3" name="Straight Connector 37018">
                <a:extLst>
                  <a:ext uri="{FF2B5EF4-FFF2-40B4-BE49-F238E27FC236}">
                    <a16:creationId xmlns:a16="http://schemas.microsoft.com/office/drawing/2014/main" id="{E59F7D1D-50B9-45D3-A7C5-8A649EBD9D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4" name="Straight Connector 37019">
                <a:extLst>
                  <a:ext uri="{FF2B5EF4-FFF2-40B4-BE49-F238E27FC236}">
                    <a16:creationId xmlns:a16="http://schemas.microsoft.com/office/drawing/2014/main" id="{525C7D3D-8651-457B-B10C-306D4EA6D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5" name="Straight Connector 37020">
                <a:extLst>
                  <a:ext uri="{FF2B5EF4-FFF2-40B4-BE49-F238E27FC236}">
                    <a16:creationId xmlns:a16="http://schemas.microsoft.com/office/drawing/2014/main" id="{5E75D6A4-FAEC-49F7-BBE1-0A5C573D42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3" name="Group 7">
              <a:extLst>
                <a:ext uri="{FF2B5EF4-FFF2-40B4-BE49-F238E27FC236}">
                  <a16:creationId xmlns:a16="http://schemas.microsoft.com/office/drawing/2014/main" id="{EA175604-3C34-402C-8290-275A1DDA75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0913" y="4221088"/>
              <a:ext cx="1081087" cy="685800"/>
              <a:chOff x="1020" y="1298"/>
              <a:chExt cx="681" cy="432"/>
            </a:xfrm>
          </p:grpSpPr>
          <p:sp>
            <p:nvSpPr>
              <p:cNvPr id="458" name="Rectangle 37013">
                <a:extLst>
                  <a:ext uri="{FF2B5EF4-FFF2-40B4-BE49-F238E27FC236}">
                    <a16:creationId xmlns:a16="http://schemas.microsoft.com/office/drawing/2014/main" id="{4DB3DE05-8DA2-45CE-B006-F8B55D621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9" name="Straight Connector 37014">
                <a:extLst>
                  <a:ext uri="{FF2B5EF4-FFF2-40B4-BE49-F238E27FC236}">
                    <a16:creationId xmlns:a16="http://schemas.microsoft.com/office/drawing/2014/main" id="{2BCAA1F8-5872-42BB-92F7-32EBB3D9A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0" name="Straight Connector 37015">
                <a:extLst>
                  <a:ext uri="{FF2B5EF4-FFF2-40B4-BE49-F238E27FC236}">
                    <a16:creationId xmlns:a16="http://schemas.microsoft.com/office/drawing/2014/main" id="{95FEF7A2-57D8-45BB-B735-32570E48F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1" name="Straight Connector 37016">
                <a:extLst>
                  <a:ext uri="{FF2B5EF4-FFF2-40B4-BE49-F238E27FC236}">
                    <a16:creationId xmlns:a16="http://schemas.microsoft.com/office/drawing/2014/main" id="{459BA2F4-D437-4FBC-ABA1-675DB94CA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4" name="Group 12">
              <a:extLst>
                <a:ext uri="{FF2B5EF4-FFF2-40B4-BE49-F238E27FC236}">
                  <a16:creationId xmlns:a16="http://schemas.microsoft.com/office/drawing/2014/main" id="{EEFBC5A2-6493-4909-9FA4-809C640C4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3800" y="2941638"/>
              <a:ext cx="1081088" cy="685800"/>
              <a:chOff x="1020" y="1298"/>
              <a:chExt cx="681" cy="432"/>
            </a:xfrm>
          </p:grpSpPr>
          <p:sp>
            <p:nvSpPr>
              <p:cNvPr id="454" name="Rectangle 37009">
                <a:extLst>
                  <a:ext uri="{FF2B5EF4-FFF2-40B4-BE49-F238E27FC236}">
                    <a16:creationId xmlns:a16="http://schemas.microsoft.com/office/drawing/2014/main" id="{0E66A25A-65E8-4B69-8B66-DA614B12B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5" name="Straight Connector 37010">
                <a:extLst>
                  <a:ext uri="{FF2B5EF4-FFF2-40B4-BE49-F238E27FC236}">
                    <a16:creationId xmlns:a16="http://schemas.microsoft.com/office/drawing/2014/main" id="{70E4591B-4DB5-4364-9F56-F4908A1F6A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6" name="Straight Connector 37011">
                <a:extLst>
                  <a:ext uri="{FF2B5EF4-FFF2-40B4-BE49-F238E27FC236}">
                    <a16:creationId xmlns:a16="http://schemas.microsoft.com/office/drawing/2014/main" id="{5CF0F57E-0AAA-456D-B8F7-0E5A21D00A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7" name="Straight Connector 37012">
                <a:extLst>
                  <a:ext uri="{FF2B5EF4-FFF2-40B4-BE49-F238E27FC236}">
                    <a16:creationId xmlns:a16="http://schemas.microsoft.com/office/drawing/2014/main" id="{5868A607-4C7C-42DD-927C-B64914FF29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5" name="Group 17">
              <a:extLst>
                <a:ext uri="{FF2B5EF4-FFF2-40B4-BE49-F238E27FC236}">
                  <a16:creationId xmlns:a16="http://schemas.microsoft.com/office/drawing/2014/main" id="{A274FCC5-DD9E-4161-A540-D9CE6DB867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3800" y="4238625"/>
              <a:ext cx="1081088" cy="685800"/>
              <a:chOff x="1020" y="1298"/>
              <a:chExt cx="681" cy="432"/>
            </a:xfrm>
          </p:grpSpPr>
          <p:sp>
            <p:nvSpPr>
              <p:cNvPr id="450" name="Rectangle 37005">
                <a:extLst>
                  <a:ext uri="{FF2B5EF4-FFF2-40B4-BE49-F238E27FC236}">
                    <a16:creationId xmlns:a16="http://schemas.microsoft.com/office/drawing/2014/main" id="{253BCE15-4BE9-4CA6-A39F-AFCC1CC30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1" name="Straight Connector 37006">
                <a:extLst>
                  <a:ext uri="{FF2B5EF4-FFF2-40B4-BE49-F238E27FC236}">
                    <a16:creationId xmlns:a16="http://schemas.microsoft.com/office/drawing/2014/main" id="{3523873E-161E-42C8-99DA-BC676922A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2" name="Straight Connector 37007">
                <a:extLst>
                  <a:ext uri="{FF2B5EF4-FFF2-40B4-BE49-F238E27FC236}">
                    <a16:creationId xmlns:a16="http://schemas.microsoft.com/office/drawing/2014/main" id="{20291196-2C56-4C5C-B21C-815C92D43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3" name="Straight Connector 37008">
                <a:extLst>
                  <a:ext uri="{FF2B5EF4-FFF2-40B4-BE49-F238E27FC236}">
                    <a16:creationId xmlns:a16="http://schemas.microsoft.com/office/drawing/2014/main" id="{E90DD6F9-B50E-425F-9175-B828D7EE7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6" name="Group 22">
              <a:extLst>
                <a:ext uri="{FF2B5EF4-FFF2-40B4-BE49-F238E27FC236}">
                  <a16:creationId xmlns:a16="http://schemas.microsoft.com/office/drawing/2014/main" id="{8916B6D8-D1D3-491A-943A-258EBCC407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3938" y="5389563"/>
              <a:ext cx="1081087" cy="685800"/>
              <a:chOff x="1020" y="1298"/>
              <a:chExt cx="681" cy="432"/>
            </a:xfrm>
          </p:grpSpPr>
          <p:sp>
            <p:nvSpPr>
              <p:cNvPr id="446" name="Rectangle 37001">
                <a:extLst>
                  <a:ext uri="{FF2B5EF4-FFF2-40B4-BE49-F238E27FC236}">
                    <a16:creationId xmlns:a16="http://schemas.microsoft.com/office/drawing/2014/main" id="{15920C5D-D8C1-4FD4-9EB1-E6D7DC041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7" name="Straight Connector 37002">
                <a:extLst>
                  <a:ext uri="{FF2B5EF4-FFF2-40B4-BE49-F238E27FC236}">
                    <a16:creationId xmlns:a16="http://schemas.microsoft.com/office/drawing/2014/main" id="{81A5D25C-5BD8-4690-9EFB-0158A0D9E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8" name="Straight Connector 37003">
                <a:extLst>
                  <a:ext uri="{FF2B5EF4-FFF2-40B4-BE49-F238E27FC236}">
                    <a16:creationId xmlns:a16="http://schemas.microsoft.com/office/drawing/2014/main" id="{44EDA7AC-1566-44B5-9088-03803A5FD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9" name="Straight Connector 37004">
                <a:extLst>
                  <a:ext uri="{FF2B5EF4-FFF2-40B4-BE49-F238E27FC236}">
                    <a16:creationId xmlns:a16="http://schemas.microsoft.com/office/drawing/2014/main" id="{95B90168-4D31-4243-B32B-D8F3B5CB0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7" name="Group 27">
              <a:extLst>
                <a:ext uri="{FF2B5EF4-FFF2-40B4-BE49-F238E27FC236}">
                  <a16:creationId xmlns:a16="http://schemas.microsoft.com/office/drawing/2014/main" id="{E4EAB625-3B69-4ED9-A099-BC8EB6C037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88125" y="5389563"/>
              <a:ext cx="1081088" cy="685800"/>
              <a:chOff x="1020" y="1298"/>
              <a:chExt cx="681" cy="432"/>
            </a:xfrm>
          </p:grpSpPr>
          <p:sp>
            <p:nvSpPr>
              <p:cNvPr id="442" name="Rectangle 36997">
                <a:extLst>
                  <a:ext uri="{FF2B5EF4-FFF2-40B4-BE49-F238E27FC236}">
                    <a16:creationId xmlns:a16="http://schemas.microsoft.com/office/drawing/2014/main" id="{8FFB0708-405D-4C32-8431-F7090EAAC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3" name="Straight Connector 36998">
                <a:extLst>
                  <a:ext uri="{FF2B5EF4-FFF2-40B4-BE49-F238E27FC236}">
                    <a16:creationId xmlns:a16="http://schemas.microsoft.com/office/drawing/2014/main" id="{99207953-A542-4062-BA45-90BACC28F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4" name="Straight Connector 36999">
                <a:extLst>
                  <a:ext uri="{FF2B5EF4-FFF2-40B4-BE49-F238E27FC236}">
                    <a16:creationId xmlns:a16="http://schemas.microsoft.com/office/drawing/2014/main" id="{FE27137B-5351-49C7-A73D-AE380D40E2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5" name="Straight Connector 37000">
                <a:extLst>
                  <a:ext uri="{FF2B5EF4-FFF2-40B4-BE49-F238E27FC236}">
                    <a16:creationId xmlns:a16="http://schemas.microsoft.com/office/drawing/2014/main" id="{34EDDEB8-AF65-4785-A85D-4DA8176F0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8" name="Group 32">
              <a:extLst>
                <a:ext uri="{FF2B5EF4-FFF2-40B4-BE49-F238E27FC236}">
                  <a16:creationId xmlns:a16="http://schemas.microsoft.com/office/drawing/2014/main" id="{D55EC990-8EE3-4DF3-94CB-1F445ACC2C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6825" y="5389563"/>
              <a:ext cx="1081088" cy="685800"/>
              <a:chOff x="1020" y="1298"/>
              <a:chExt cx="681" cy="432"/>
            </a:xfrm>
          </p:grpSpPr>
          <p:sp>
            <p:nvSpPr>
              <p:cNvPr id="438" name="Rectangle 36993">
                <a:extLst>
                  <a:ext uri="{FF2B5EF4-FFF2-40B4-BE49-F238E27FC236}">
                    <a16:creationId xmlns:a16="http://schemas.microsoft.com/office/drawing/2014/main" id="{64AF555F-184A-424C-BC4B-3E640205F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9" name="Straight Connector 36994">
                <a:extLst>
                  <a:ext uri="{FF2B5EF4-FFF2-40B4-BE49-F238E27FC236}">
                    <a16:creationId xmlns:a16="http://schemas.microsoft.com/office/drawing/2014/main" id="{447C4A8A-69E5-4EE0-B30F-1E88573D6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0" name="Straight Connector 36995">
                <a:extLst>
                  <a:ext uri="{FF2B5EF4-FFF2-40B4-BE49-F238E27FC236}">
                    <a16:creationId xmlns:a16="http://schemas.microsoft.com/office/drawing/2014/main" id="{58A4414C-0435-4557-9D36-EC1D0F43A8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1" name="Straight Connector 36996">
                <a:extLst>
                  <a:ext uri="{FF2B5EF4-FFF2-40B4-BE49-F238E27FC236}">
                    <a16:creationId xmlns:a16="http://schemas.microsoft.com/office/drawing/2014/main" id="{BAFB11E0-C486-4042-A46C-33E146414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09" name="Group 37">
              <a:extLst>
                <a:ext uri="{FF2B5EF4-FFF2-40B4-BE49-F238E27FC236}">
                  <a16:creationId xmlns:a16="http://schemas.microsoft.com/office/drawing/2014/main" id="{A9AE10E0-B791-4A86-8A51-C53760BD96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59563" y="4238625"/>
              <a:ext cx="1081087" cy="685800"/>
              <a:chOff x="1020" y="1298"/>
              <a:chExt cx="681" cy="432"/>
            </a:xfrm>
          </p:grpSpPr>
          <p:sp>
            <p:nvSpPr>
              <p:cNvPr id="434" name="Rectangle 36989">
                <a:extLst>
                  <a:ext uri="{FF2B5EF4-FFF2-40B4-BE49-F238E27FC236}">
                    <a16:creationId xmlns:a16="http://schemas.microsoft.com/office/drawing/2014/main" id="{CE317D8D-9E4C-42C5-B804-30BB4BCBB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5" name="Straight Connector 36990">
                <a:extLst>
                  <a:ext uri="{FF2B5EF4-FFF2-40B4-BE49-F238E27FC236}">
                    <a16:creationId xmlns:a16="http://schemas.microsoft.com/office/drawing/2014/main" id="{DE14F130-8A07-411F-B128-9F05DF578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6" name="Straight Connector 36991">
                <a:extLst>
                  <a:ext uri="{FF2B5EF4-FFF2-40B4-BE49-F238E27FC236}">
                    <a16:creationId xmlns:a16="http://schemas.microsoft.com/office/drawing/2014/main" id="{3033EEBC-0F6A-4DFA-97DA-E2C7C89126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7" name="Straight Connector 36992">
                <a:extLst>
                  <a:ext uri="{FF2B5EF4-FFF2-40B4-BE49-F238E27FC236}">
                    <a16:creationId xmlns:a16="http://schemas.microsoft.com/office/drawing/2014/main" id="{3114D606-62FD-4F8F-9973-8AC52F9170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10" name="Group 42">
              <a:extLst>
                <a:ext uri="{FF2B5EF4-FFF2-40B4-BE49-F238E27FC236}">
                  <a16:creationId xmlns:a16="http://schemas.microsoft.com/office/drawing/2014/main" id="{3B1B8185-064E-4DDD-B9C7-3C0D7DB231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5150" y="2941638"/>
              <a:ext cx="1081088" cy="685800"/>
              <a:chOff x="1020" y="1298"/>
              <a:chExt cx="681" cy="432"/>
            </a:xfrm>
          </p:grpSpPr>
          <p:sp>
            <p:nvSpPr>
              <p:cNvPr id="430" name="Rectangle 36985">
                <a:extLst>
                  <a:ext uri="{FF2B5EF4-FFF2-40B4-BE49-F238E27FC236}">
                    <a16:creationId xmlns:a16="http://schemas.microsoft.com/office/drawing/2014/main" id="{42B07940-E2BF-4AF2-85A2-E23E69F0C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1" name="Straight Connector 36986">
                <a:extLst>
                  <a:ext uri="{FF2B5EF4-FFF2-40B4-BE49-F238E27FC236}">
                    <a16:creationId xmlns:a16="http://schemas.microsoft.com/office/drawing/2014/main" id="{88AE9335-1BA0-4AFD-A3FB-49F23F520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2" name="Straight Connector 36987">
                <a:extLst>
                  <a:ext uri="{FF2B5EF4-FFF2-40B4-BE49-F238E27FC236}">
                    <a16:creationId xmlns:a16="http://schemas.microsoft.com/office/drawing/2014/main" id="{8325C4DE-6703-4617-A522-DF4FCCAE9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3" name="Straight Connector 36988">
                <a:extLst>
                  <a:ext uri="{FF2B5EF4-FFF2-40B4-BE49-F238E27FC236}">
                    <a16:creationId xmlns:a16="http://schemas.microsoft.com/office/drawing/2014/main" id="{6F2805DB-6A6C-467B-803D-495CFAE909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11" name="Group 47">
              <a:extLst>
                <a:ext uri="{FF2B5EF4-FFF2-40B4-BE49-F238E27FC236}">
                  <a16:creationId xmlns:a16="http://schemas.microsoft.com/office/drawing/2014/main" id="{ECA65242-9781-4A6C-A648-5D370C5AEF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8175" y="5389563"/>
              <a:ext cx="1081088" cy="685800"/>
              <a:chOff x="1020" y="1298"/>
              <a:chExt cx="681" cy="432"/>
            </a:xfrm>
          </p:grpSpPr>
          <p:sp>
            <p:nvSpPr>
              <p:cNvPr id="426" name="Rectangle 36981">
                <a:extLst>
                  <a:ext uri="{FF2B5EF4-FFF2-40B4-BE49-F238E27FC236}">
                    <a16:creationId xmlns:a16="http://schemas.microsoft.com/office/drawing/2014/main" id="{A3BFD0E1-67B5-4685-BF57-B3A0377E3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7" name="Straight Connector 36982">
                <a:extLst>
                  <a:ext uri="{FF2B5EF4-FFF2-40B4-BE49-F238E27FC236}">
                    <a16:creationId xmlns:a16="http://schemas.microsoft.com/office/drawing/2014/main" id="{6509F178-9782-423D-8EA2-FEEACAFF0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8" name="Straight Connector 36983">
                <a:extLst>
                  <a:ext uri="{FF2B5EF4-FFF2-40B4-BE49-F238E27FC236}">
                    <a16:creationId xmlns:a16="http://schemas.microsoft.com/office/drawing/2014/main" id="{13F63CBE-4CDE-48FF-B079-D648E0B6C6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9" name="Straight Connector 36984">
                <a:extLst>
                  <a:ext uri="{FF2B5EF4-FFF2-40B4-BE49-F238E27FC236}">
                    <a16:creationId xmlns:a16="http://schemas.microsoft.com/office/drawing/2014/main" id="{0DD6274C-48CE-4F9D-BA63-4FCADBCD01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12" name="Group 52">
              <a:extLst>
                <a:ext uri="{FF2B5EF4-FFF2-40B4-BE49-F238E27FC236}">
                  <a16:creationId xmlns:a16="http://schemas.microsoft.com/office/drawing/2014/main" id="{191F69F1-90B8-4B40-B628-AEE0F1C9C3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8175" y="4238625"/>
              <a:ext cx="1081088" cy="685800"/>
              <a:chOff x="1020" y="1298"/>
              <a:chExt cx="681" cy="432"/>
            </a:xfrm>
          </p:grpSpPr>
          <p:sp>
            <p:nvSpPr>
              <p:cNvPr id="422" name="Rectangle 36977">
                <a:extLst>
                  <a:ext uri="{FF2B5EF4-FFF2-40B4-BE49-F238E27FC236}">
                    <a16:creationId xmlns:a16="http://schemas.microsoft.com/office/drawing/2014/main" id="{E331B194-1199-4DD4-9393-EFC02C999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3" name="Straight Connector 36978">
                <a:extLst>
                  <a:ext uri="{FF2B5EF4-FFF2-40B4-BE49-F238E27FC236}">
                    <a16:creationId xmlns:a16="http://schemas.microsoft.com/office/drawing/2014/main" id="{03D4A962-6DBD-4FA4-8B57-038BA8D17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4" name="Straight Connector 36979">
                <a:extLst>
                  <a:ext uri="{FF2B5EF4-FFF2-40B4-BE49-F238E27FC236}">
                    <a16:creationId xmlns:a16="http://schemas.microsoft.com/office/drawing/2014/main" id="{B86A6184-AF20-4003-B332-156FE73DD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5" name="Straight Connector 36980">
                <a:extLst>
                  <a:ext uri="{FF2B5EF4-FFF2-40B4-BE49-F238E27FC236}">
                    <a16:creationId xmlns:a16="http://schemas.microsoft.com/office/drawing/2014/main" id="{9D6949D4-4823-4E6B-BA45-60583161E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313" name="Group 57">
              <a:extLst>
                <a:ext uri="{FF2B5EF4-FFF2-40B4-BE49-F238E27FC236}">
                  <a16:creationId xmlns:a16="http://schemas.microsoft.com/office/drawing/2014/main" id="{F503E53F-FABC-4F83-BDB6-FECA0FDB64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2500" y="1862138"/>
              <a:ext cx="1081088" cy="685800"/>
              <a:chOff x="1020" y="1298"/>
              <a:chExt cx="681" cy="432"/>
            </a:xfrm>
          </p:grpSpPr>
          <p:sp>
            <p:nvSpPr>
              <p:cNvPr id="418" name="Rectangle 36973">
                <a:extLst>
                  <a:ext uri="{FF2B5EF4-FFF2-40B4-BE49-F238E27FC236}">
                    <a16:creationId xmlns:a16="http://schemas.microsoft.com/office/drawing/2014/main" id="{46E7D21B-4DBA-4B0D-8CC8-334369553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678" cy="432"/>
              </a:xfrm>
              <a:prstGeom prst="rect">
                <a:avLst/>
              </a:prstGeom>
              <a:solidFill>
                <a:srgbClr val="CCE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19" name="Straight Connector 36974">
                <a:extLst>
                  <a:ext uri="{FF2B5EF4-FFF2-40B4-BE49-F238E27FC236}">
                    <a16:creationId xmlns:a16="http://schemas.microsoft.com/office/drawing/2014/main" id="{0BC8C686-80A4-4D14-B6AD-BA11F3AE7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9" y="1442"/>
                <a:ext cx="0" cy="2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0" name="Straight Connector 36975">
                <a:extLst>
                  <a:ext uri="{FF2B5EF4-FFF2-40B4-BE49-F238E27FC236}">
                    <a16:creationId xmlns:a16="http://schemas.microsoft.com/office/drawing/2014/main" id="{21B80148-7C7F-44DC-9CC3-10ABD8982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586"/>
                <a:ext cx="67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1" name="Straight Connector 36976">
                <a:extLst>
                  <a:ext uri="{FF2B5EF4-FFF2-40B4-BE49-F238E27FC236}">
                    <a16:creationId xmlns:a16="http://schemas.microsoft.com/office/drawing/2014/main" id="{325641B9-966F-4FB3-B9F7-02AB43CDB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0" y="1434"/>
                <a:ext cx="681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4" name="Straight Connector 36878">
              <a:extLst>
                <a:ext uri="{FF2B5EF4-FFF2-40B4-BE49-F238E27FC236}">
                  <a16:creationId xmlns:a16="http://schemas.microsoft.com/office/drawing/2014/main" id="{45B2A003-59DF-4823-811C-FB8CC4633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800" y="4578350"/>
              <a:ext cx="838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5" name="Straight Connector 36879">
              <a:extLst>
                <a:ext uri="{FF2B5EF4-FFF2-40B4-BE49-F238E27FC236}">
                  <a16:creationId xmlns:a16="http://schemas.microsoft.com/office/drawing/2014/main" id="{6C83DED4-8954-41DA-86CB-A907CFEBE0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800" y="4349750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6" name="Straight Connector 36880">
              <a:extLst>
                <a:ext uri="{FF2B5EF4-FFF2-40B4-BE49-F238E27FC236}">
                  <a16:creationId xmlns:a16="http://schemas.microsoft.com/office/drawing/2014/main" id="{21B8637D-4DA1-4850-BE8E-888997A351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7800" y="3282950"/>
              <a:ext cx="0" cy="1066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7" name="Straight Connector 36881">
              <a:extLst>
                <a:ext uri="{FF2B5EF4-FFF2-40B4-BE49-F238E27FC236}">
                  <a16:creationId xmlns:a16="http://schemas.microsoft.com/office/drawing/2014/main" id="{6405225F-8B64-4F02-8649-6A0C882E46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800" y="3282950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8" name="Straight Connector 36882">
              <a:extLst>
                <a:ext uri="{FF2B5EF4-FFF2-40B4-BE49-F238E27FC236}">
                  <a16:creationId xmlns:a16="http://schemas.microsoft.com/office/drawing/2014/main" id="{62EB6C80-F0CE-40DA-BE69-9804AE243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800" y="4806950"/>
              <a:ext cx="38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9" name="Straight Connector 36883">
              <a:extLst>
                <a:ext uri="{FF2B5EF4-FFF2-40B4-BE49-F238E27FC236}">
                  <a16:creationId xmlns:a16="http://schemas.microsoft.com/office/drawing/2014/main" id="{6BBE3194-DA64-4784-9210-B4C25AB66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800" y="4806950"/>
              <a:ext cx="0" cy="914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0" name="Straight Connector 36884">
              <a:extLst>
                <a:ext uri="{FF2B5EF4-FFF2-40B4-BE49-F238E27FC236}">
                  <a16:creationId xmlns:a16="http://schemas.microsoft.com/office/drawing/2014/main" id="{21D90140-F93D-4C2E-97B6-FDBB3D3FE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3435350"/>
              <a:ext cx="533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1" name="Straight Connector 36885">
              <a:extLst>
                <a:ext uri="{FF2B5EF4-FFF2-40B4-BE49-F238E27FC236}">
                  <a16:creationId xmlns:a16="http://schemas.microsoft.com/office/drawing/2014/main" id="{02E5F2C6-6765-4030-9521-BB22A28E71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3054350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2" name="Straight Connector 36886">
              <a:extLst>
                <a:ext uri="{FF2B5EF4-FFF2-40B4-BE49-F238E27FC236}">
                  <a16:creationId xmlns:a16="http://schemas.microsoft.com/office/drawing/2014/main" id="{06768646-A8D9-4DDA-B6FA-466809DED8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400" y="2216150"/>
              <a:ext cx="0" cy="838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3" name="Straight Connector 36887">
              <a:extLst>
                <a:ext uri="{FF2B5EF4-FFF2-40B4-BE49-F238E27FC236}">
                  <a16:creationId xmlns:a16="http://schemas.microsoft.com/office/drawing/2014/main" id="{2CA239F7-40E1-4039-B1FE-5FA38E98B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0400" y="2216150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4" name="Straight Connector 36891">
              <a:extLst>
                <a:ext uri="{FF2B5EF4-FFF2-40B4-BE49-F238E27FC236}">
                  <a16:creationId xmlns:a16="http://schemas.microsoft.com/office/drawing/2014/main" id="{F6324A2B-CC80-4019-B9E8-8D623949FE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9338" y="4730750"/>
              <a:ext cx="17462" cy="8032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5" name="Straight Connector 36892">
              <a:extLst>
                <a:ext uri="{FF2B5EF4-FFF2-40B4-BE49-F238E27FC236}">
                  <a16:creationId xmlns:a16="http://schemas.microsoft.com/office/drawing/2014/main" id="{2308F41F-B3D4-4E24-96DF-7C96AA011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800" y="4730750"/>
              <a:ext cx="76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6" name="Straight Connector 36893">
              <a:extLst>
                <a:ext uri="{FF2B5EF4-FFF2-40B4-BE49-F238E27FC236}">
                  <a16:creationId xmlns:a16="http://schemas.microsoft.com/office/drawing/2014/main" id="{C6C9E3AD-191C-4A60-AEF3-988568506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200" y="572135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7" name="Straight Connector 36894">
              <a:extLst>
                <a:ext uri="{FF2B5EF4-FFF2-40B4-BE49-F238E27FC236}">
                  <a16:creationId xmlns:a16="http://schemas.microsoft.com/office/drawing/2014/main" id="{CB1196DF-DC6B-4837-BF15-2593614ECB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48600" y="4730750"/>
              <a:ext cx="0" cy="990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8" name="Straight Connector 36895">
              <a:extLst>
                <a:ext uri="{FF2B5EF4-FFF2-40B4-BE49-F238E27FC236}">
                  <a16:creationId xmlns:a16="http://schemas.microsoft.com/office/drawing/2014/main" id="{5E0F207E-2513-4DEB-8CCB-5CE2B27A0A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600" y="4730750"/>
              <a:ext cx="228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9" name="Straight Connector 36897">
              <a:extLst>
                <a:ext uri="{FF2B5EF4-FFF2-40B4-BE49-F238E27FC236}">
                  <a16:creationId xmlns:a16="http://schemas.microsoft.com/office/drawing/2014/main" id="{60E32EC2-E771-44B6-A0B2-3E859DC3E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6000" y="3206750"/>
              <a:ext cx="1752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0" name="Straight Connector 36898">
              <a:extLst>
                <a:ext uri="{FF2B5EF4-FFF2-40B4-BE49-F238E27FC236}">
                  <a16:creationId xmlns:a16="http://schemas.microsoft.com/office/drawing/2014/main" id="{D4A6687C-E1C3-43B0-B23B-00452B7C2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600" y="3206750"/>
              <a:ext cx="0" cy="1143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1" name="Straight Connector 36899">
              <a:extLst>
                <a:ext uri="{FF2B5EF4-FFF2-40B4-BE49-F238E27FC236}">
                  <a16:creationId xmlns:a16="http://schemas.microsoft.com/office/drawing/2014/main" id="{1FCFA4F7-9CF2-437F-A080-A262E441AE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600" y="4349750"/>
              <a:ext cx="304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2" name="Straight Connector 36901">
              <a:extLst>
                <a:ext uri="{FF2B5EF4-FFF2-40B4-BE49-F238E27FC236}">
                  <a16:creationId xmlns:a16="http://schemas.microsoft.com/office/drawing/2014/main" id="{769017DF-B1D6-4A4D-9560-1194EBFD2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2139950"/>
              <a:ext cx="0" cy="2209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3" name="TextBox 36902">
              <a:extLst>
                <a:ext uri="{FF2B5EF4-FFF2-40B4-BE49-F238E27FC236}">
                  <a16:creationId xmlns:a16="http://schemas.microsoft.com/office/drawing/2014/main" id="{5DAAE0AE-DFE5-4BE5-983A-8E490E83A0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0" y="2901950"/>
              <a:ext cx="558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A 6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4" name="TextBox 36903">
              <a:extLst>
                <a:ext uri="{FF2B5EF4-FFF2-40B4-BE49-F238E27FC236}">
                  <a16:creationId xmlns:a16="http://schemas.microsoft.com/office/drawing/2014/main" id="{C10902FA-7FE1-478A-9CB7-A70C17A02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4197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B    2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5" name="TextBox 36904">
              <a:extLst>
                <a:ext uri="{FF2B5EF4-FFF2-40B4-BE49-F238E27FC236}">
                  <a16:creationId xmlns:a16="http://schemas.microsoft.com/office/drawing/2014/main" id="{988CB364-18E7-45BE-948F-284B9423F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5340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C    3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6" name="TextBox 36905">
              <a:extLst>
                <a:ext uri="{FF2B5EF4-FFF2-40B4-BE49-F238E27FC236}">
                  <a16:creationId xmlns:a16="http://schemas.microsoft.com/office/drawing/2014/main" id="{F538F3F9-C523-416B-8299-A8F34B8DD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1835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D  10   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7" name="TextBox 36906">
              <a:extLst>
                <a:ext uri="{FF2B5EF4-FFF2-40B4-BE49-F238E27FC236}">
                  <a16:creationId xmlns:a16="http://schemas.microsoft.com/office/drawing/2014/main" id="{0E1324FF-AD91-4DE8-9EEC-470C4DDDB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2901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E   3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8" name="TextBox 36907">
              <a:extLst>
                <a:ext uri="{FF2B5EF4-FFF2-40B4-BE49-F238E27FC236}">
                  <a16:creationId xmlns:a16="http://schemas.microsoft.com/office/drawing/2014/main" id="{06A5FE62-1145-4C7A-BA7A-115CF724E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4197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F    2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9" name="TextBox 36908">
              <a:extLst>
                <a:ext uri="{FF2B5EF4-FFF2-40B4-BE49-F238E27FC236}">
                  <a16:creationId xmlns:a16="http://schemas.microsoft.com/office/drawing/2014/main" id="{2356739E-0D2B-452C-BE17-E64369DBE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5340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G    4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0" name="TextBox 36909">
              <a:extLst>
                <a:ext uri="{FF2B5EF4-FFF2-40B4-BE49-F238E27FC236}">
                  <a16:creationId xmlns:a16="http://schemas.microsoft.com/office/drawing/2014/main" id="{9DEDC464-2533-47F4-9F42-42200BEB2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2901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H   5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1" name="TextBox 36910">
              <a:extLst>
                <a:ext uri="{FF2B5EF4-FFF2-40B4-BE49-F238E27FC236}">
                  <a16:creationId xmlns:a16="http://schemas.microsoft.com/office/drawing/2014/main" id="{C34CB10D-D0F8-440D-91DD-F55C841ED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4197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J    8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2" name="TextBox 36911">
              <a:extLst>
                <a:ext uri="{FF2B5EF4-FFF2-40B4-BE49-F238E27FC236}">
                  <a16:creationId xmlns:a16="http://schemas.microsoft.com/office/drawing/2014/main" id="{61ED835C-3694-4E9D-9E5A-E5741E0EF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5340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L   6  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3" name="TextBox 36912">
              <a:extLst>
                <a:ext uri="{FF2B5EF4-FFF2-40B4-BE49-F238E27FC236}">
                  <a16:creationId xmlns:a16="http://schemas.microsoft.com/office/drawing/2014/main" id="{68229567-5F9D-4085-B743-B5D5BAC2B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4197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K   4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4" name="TextBox 36913">
              <a:extLst>
                <a:ext uri="{FF2B5EF4-FFF2-40B4-BE49-F238E27FC236}">
                  <a16:creationId xmlns:a16="http://schemas.microsoft.com/office/drawing/2014/main" id="{9DE6D67B-071A-42DE-BD9F-9E6E44B8E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340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M   2    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5" name="TextBox 36915">
              <a:extLst>
                <a:ext uri="{FF2B5EF4-FFF2-40B4-BE49-F238E27FC236}">
                  <a16:creationId xmlns:a16="http://schemas.microsoft.com/office/drawing/2014/main" id="{943476FB-16F4-45E0-84A0-67211806A3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6" name="TextBox 36916">
              <a:extLst>
                <a:ext uri="{FF2B5EF4-FFF2-40B4-BE49-F238E27FC236}">
                  <a16:creationId xmlns:a16="http://schemas.microsoft.com/office/drawing/2014/main" id="{7FF02809-63D4-45EB-BEC5-B6391375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7" name="TextBox 36917">
              <a:extLst>
                <a:ext uri="{FF2B5EF4-FFF2-40B4-BE49-F238E27FC236}">
                  <a16:creationId xmlns:a16="http://schemas.microsoft.com/office/drawing/2014/main" id="{117A4444-38F1-4A71-82A9-9EA0B7B8E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8" name="TextBox 36918">
              <a:extLst>
                <a:ext uri="{FF2B5EF4-FFF2-40B4-BE49-F238E27FC236}">
                  <a16:creationId xmlns:a16="http://schemas.microsoft.com/office/drawing/2014/main" id="{67E25C89-F436-4F65-9814-1A394EEE4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9" name="TextBox 36919">
              <a:extLst>
                <a:ext uri="{FF2B5EF4-FFF2-40B4-BE49-F238E27FC236}">
                  <a16:creationId xmlns:a16="http://schemas.microsoft.com/office/drawing/2014/main" id="{D6418AFD-6CEC-4C50-84B7-C67A82D8D6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2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0" name="TextBox 36920">
              <a:extLst>
                <a:ext uri="{FF2B5EF4-FFF2-40B4-BE49-F238E27FC236}">
                  <a16:creationId xmlns:a16="http://schemas.microsoft.com/office/drawing/2014/main" id="{D56868F8-1D48-4FD2-B9A3-D3A86CCEF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1" name="TextBox 36921">
              <a:extLst>
                <a:ext uri="{FF2B5EF4-FFF2-40B4-BE49-F238E27FC236}">
                  <a16:creationId xmlns:a16="http://schemas.microsoft.com/office/drawing/2014/main" id="{C6DBE94B-DFE6-48FB-8E43-312EB28DD0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0637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</a:p>
          </p:txBody>
        </p:sp>
        <p:sp>
          <p:nvSpPr>
            <p:cNvPr id="352" name="TextBox 36922">
              <a:extLst>
                <a:ext uri="{FF2B5EF4-FFF2-40B4-BE49-F238E27FC236}">
                  <a16:creationId xmlns:a16="http://schemas.microsoft.com/office/drawing/2014/main" id="{CDFD4CFB-77AB-487C-9C61-841440889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3" name="TextBox 36923">
              <a:extLst>
                <a:ext uri="{FF2B5EF4-FFF2-40B4-BE49-F238E27FC236}">
                  <a16:creationId xmlns:a16="http://schemas.microsoft.com/office/drawing/2014/main" id="{3CB4D182-E9AD-4285-9E5A-0534E4060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354" name="TextBox 36924">
              <a:extLst>
                <a:ext uri="{FF2B5EF4-FFF2-40B4-BE49-F238E27FC236}">
                  <a16:creationId xmlns:a16="http://schemas.microsoft.com/office/drawing/2014/main" id="{33E24188-32C2-47AE-921D-832C3FCAB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355" name="TextBox 36925">
              <a:extLst>
                <a:ext uri="{FF2B5EF4-FFF2-40B4-BE49-F238E27FC236}">
                  <a16:creationId xmlns:a16="http://schemas.microsoft.com/office/drawing/2014/main" id="{843C6013-D9A1-4AEB-AE74-AD78098E0B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20637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6" name="TextBox 36926">
              <a:extLst>
                <a:ext uri="{FF2B5EF4-FFF2-40B4-BE49-F238E27FC236}">
                  <a16:creationId xmlns:a16="http://schemas.microsoft.com/office/drawing/2014/main" id="{896A7146-AC65-46EE-8A7C-A0F2E816F3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7" name="TextBox 36927">
              <a:extLst>
                <a:ext uri="{FF2B5EF4-FFF2-40B4-BE49-F238E27FC236}">
                  <a16:creationId xmlns:a16="http://schemas.microsoft.com/office/drawing/2014/main" id="{ECA2EF37-6C97-405D-85AC-0B7265E14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8" name="TextBox 36928">
              <a:extLst>
                <a:ext uri="{FF2B5EF4-FFF2-40B4-BE49-F238E27FC236}">
                  <a16:creationId xmlns:a16="http://schemas.microsoft.com/office/drawing/2014/main" id="{5D8B3423-68E1-4B31-A2B9-7984C18C58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9" name="TextBox 36929">
              <a:extLst>
                <a:ext uri="{FF2B5EF4-FFF2-40B4-BE49-F238E27FC236}">
                  <a16:creationId xmlns:a16="http://schemas.microsoft.com/office/drawing/2014/main" id="{9DA0EBA5-0F82-4B92-8DCF-7D723E296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0" name="TextBox 36930">
              <a:extLst>
                <a:ext uri="{FF2B5EF4-FFF2-40B4-BE49-F238E27FC236}">
                  <a16:creationId xmlns:a16="http://schemas.microsoft.com/office/drawing/2014/main" id="{BD0C6245-9EC6-4632-B03C-775AE3698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4397375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1" name="TextBox 36931">
              <a:extLst>
                <a:ext uri="{FF2B5EF4-FFF2-40B4-BE49-F238E27FC236}">
                  <a16:creationId xmlns:a16="http://schemas.microsoft.com/office/drawing/2014/main" id="{2CB93014-549C-4FAB-9208-D7BEA67D7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92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2" name="TextBox 36932">
              <a:extLst>
                <a:ext uri="{FF2B5EF4-FFF2-40B4-BE49-F238E27FC236}">
                  <a16:creationId xmlns:a16="http://schemas.microsoft.com/office/drawing/2014/main" id="{414EA6D4-66C5-4770-9DF3-F69871D6C0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3130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3" name="TextBox 36933">
              <a:extLst>
                <a:ext uri="{FF2B5EF4-FFF2-40B4-BE49-F238E27FC236}">
                  <a16:creationId xmlns:a16="http://schemas.microsoft.com/office/drawing/2014/main" id="{1B563322-F3DA-4F3C-89E8-2FFB1C3DF2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4" name="TextBox 36934">
              <a:extLst>
                <a:ext uri="{FF2B5EF4-FFF2-40B4-BE49-F238E27FC236}">
                  <a16:creationId xmlns:a16="http://schemas.microsoft.com/office/drawing/2014/main" id="{3B3D9369-2037-4BB6-9198-4CB233054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5" name="TextBox 36935">
              <a:extLst>
                <a:ext uri="{FF2B5EF4-FFF2-40B4-BE49-F238E27FC236}">
                  <a16:creationId xmlns:a16="http://schemas.microsoft.com/office/drawing/2014/main" id="{9FB83C40-E04E-4E26-A841-C9319F761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94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6" name="TextBox 36936">
              <a:extLst>
                <a:ext uri="{FF2B5EF4-FFF2-40B4-BE49-F238E27FC236}">
                  <a16:creationId xmlns:a16="http://schemas.microsoft.com/office/drawing/2014/main" id="{ADD4A4EF-D2B4-4520-8228-31F4625CF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0400" y="4425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7" name="TextBox 36937">
              <a:extLst>
                <a:ext uri="{FF2B5EF4-FFF2-40B4-BE49-F238E27FC236}">
                  <a16:creationId xmlns:a16="http://schemas.microsoft.com/office/drawing/2014/main" id="{C2AFE543-48AB-48E4-8910-12AD4B8E4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55689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13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8" name="TextBox 36938">
              <a:extLst>
                <a:ext uri="{FF2B5EF4-FFF2-40B4-BE49-F238E27FC236}">
                  <a16:creationId xmlns:a16="http://schemas.microsoft.com/office/drawing/2014/main" id="{9F57442C-84FA-468F-A0AD-B2BF73E0B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50" y="5565775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9" name="TextBox 36939">
              <a:extLst>
                <a:ext uri="{FF2B5EF4-FFF2-40B4-BE49-F238E27FC236}">
                  <a16:creationId xmlns:a16="http://schemas.microsoft.com/office/drawing/2014/main" id="{A09FE6FF-7E66-4933-8894-594BB77BAF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04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0" name="TextBox 36940">
              <a:extLst>
                <a:ext uri="{FF2B5EF4-FFF2-40B4-BE49-F238E27FC236}">
                  <a16:creationId xmlns:a16="http://schemas.microsoft.com/office/drawing/2014/main" id="{AE8A8A78-07E3-4DF9-B270-C4CE7E6FA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50" y="5781675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1" name="TextBox 36941">
              <a:extLst>
                <a:ext uri="{FF2B5EF4-FFF2-40B4-BE49-F238E27FC236}">
                  <a16:creationId xmlns:a16="http://schemas.microsoft.com/office/drawing/2014/main" id="{44EEEE5A-9170-4ABB-A4F5-5F2EEBFF0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2" name="TextBox 36942">
              <a:extLst>
                <a:ext uri="{FF2B5EF4-FFF2-40B4-BE49-F238E27FC236}">
                  <a16:creationId xmlns:a16="http://schemas.microsoft.com/office/drawing/2014/main" id="{062FEB4C-CF50-45E4-9A5A-EF0DCF71F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2292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3" name="TextBox 36943">
              <a:extLst>
                <a:ext uri="{FF2B5EF4-FFF2-40B4-BE49-F238E27FC236}">
                  <a16:creationId xmlns:a16="http://schemas.microsoft.com/office/drawing/2014/main" id="{BF31630F-F659-4310-98B7-924FCFFE5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4788" y="5813425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4" name="TextBox 36944">
              <a:extLst>
                <a:ext uri="{FF2B5EF4-FFF2-40B4-BE49-F238E27FC236}">
                  <a16:creationId xmlns:a16="http://schemas.microsoft.com/office/drawing/2014/main" id="{838C4508-22F2-4617-9D6C-B1404AD53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94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5" name="TextBox 36945">
              <a:extLst>
                <a:ext uri="{FF2B5EF4-FFF2-40B4-BE49-F238E27FC236}">
                  <a16:creationId xmlns:a16="http://schemas.microsoft.com/office/drawing/2014/main" id="{10D07561-F092-4FA6-9959-AC3BC4F888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8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6" name="TextBox 36946">
              <a:extLst>
                <a:ext uri="{FF2B5EF4-FFF2-40B4-BE49-F238E27FC236}">
                  <a16:creationId xmlns:a16="http://schemas.microsoft.com/office/drawing/2014/main" id="{0713B92C-B8D3-459D-B45C-3F667D391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15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7" name="TextBox 36947">
              <a:extLst>
                <a:ext uri="{FF2B5EF4-FFF2-40B4-BE49-F238E27FC236}">
                  <a16:creationId xmlns:a16="http://schemas.microsoft.com/office/drawing/2014/main" id="{6BDDEB92-681E-4678-B1E7-90EC8DBA4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8" name="TextBox 36948">
              <a:extLst>
                <a:ext uri="{FF2B5EF4-FFF2-40B4-BE49-F238E27FC236}">
                  <a16:creationId xmlns:a16="http://schemas.microsoft.com/office/drawing/2014/main" id="{48DB2EA7-7137-438F-9877-673E29BF9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92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" name="TextBox 36949">
              <a:extLst>
                <a:ext uri="{FF2B5EF4-FFF2-40B4-BE49-F238E27FC236}">
                  <a16:creationId xmlns:a16="http://schemas.microsoft.com/office/drawing/2014/main" id="{4C11803E-1EA1-4E5C-A5AE-C79367759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2363" y="4638675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0" name="TextBox 36950">
              <a:extLst>
                <a:ext uri="{FF2B5EF4-FFF2-40B4-BE49-F238E27FC236}">
                  <a16:creationId xmlns:a16="http://schemas.microsoft.com/office/drawing/2014/main" id="{98D32280-B491-415A-A41D-E6263A7CD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22923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1" name="TextBox 36951">
              <a:extLst>
                <a:ext uri="{FF2B5EF4-FFF2-40B4-BE49-F238E27FC236}">
                  <a16:creationId xmlns:a16="http://schemas.microsoft.com/office/drawing/2014/main" id="{AE6D7AB7-C0CC-4BF1-8CA3-9C47405C59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2" name="TextBox 36952">
              <a:extLst>
                <a:ext uri="{FF2B5EF4-FFF2-40B4-BE49-F238E27FC236}">
                  <a16:creationId xmlns:a16="http://schemas.microsoft.com/office/drawing/2014/main" id="{C804B09F-8737-454D-B68A-202BE9E52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3" name="TextBox 36953">
              <a:extLst>
                <a:ext uri="{FF2B5EF4-FFF2-40B4-BE49-F238E27FC236}">
                  <a16:creationId xmlns:a16="http://schemas.microsoft.com/office/drawing/2014/main" id="{F6DF796F-718A-4913-8D70-0E27CDF51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7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4" name="TextBox 36954">
              <a:extLst>
                <a:ext uri="{FF2B5EF4-FFF2-40B4-BE49-F238E27FC236}">
                  <a16:creationId xmlns:a16="http://schemas.microsoft.com/office/drawing/2014/main" id="{9A39C431-D000-4EF5-8978-A0502AC65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5" name="TextBox 36955">
              <a:extLst>
                <a:ext uri="{FF2B5EF4-FFF2-40B4-BE49-F238E27FC236}">
                  <a16:creationId xmlns:a16="http://schemas.microsoft.com/office/drawing/2014/main" id="{D96C3800-3DA9-452A-9E48-A2BCE9114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6" name="TextBox 36956">
              <a:extLst>
                <a:ext uri="{FF2B5EF4-FFF2-40B4-BE49-F238E27FC236}">
                  <a16:creationId xmlns:a16="http://schemas.microsoft.com/office/drawing/2014/main" id="{A7BE0ED4-B16C-42C9-93A4-26230A245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797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7" name="TextBox 36957">
              <a:extLst>
                <a:ext uri="{FF2B5EF4-FFF2-40B4-BE49-F238E27FC236}">
                  <a16:creationId xmlns:a16="http://schemas.microsoft.com/office/drawing/2014/main" id="{E778B5C9-F940-4CB2-9114-0A2304364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5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8" name="TextBox 36958">
              <a:extLst>
                <a:ext uri="{FF2B5EF4-FFF2-40B4-BE49-F238E27FC236}">
                  <a16:creationId xmlns:a16="http://schemas.microsoft.com/office/drawing/2014/main" id="{42790202-B311-4948-8CB7-C619CAA409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46545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9" name="TextBox 36959">
              <a:extLst>
                <a:ext uri="{FF2B5EF4-FFF2-40B4-BE49-F238E27FC236}">
                  <a16:creationId xmlns:a16="http://schemas.microsoft.com/office/drawing/2014/main" id="{C95D5462-2E7F-43A9-A47D-5C157EF6A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0" name="TextBox 36960">
              <a:extLst>
                <a:ext uri="{FF2B5EF4-FFF2-40B4-BE49-F238E27FC236}">
                  <a16:creationId xmlns:a16="http://schemas.microsoft.com/office/drawing/2014/main" id="{A4BDDE81-238F-4F3B-B299-9FAD58AD0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11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1" name="TextBox 36961">
              <a:extLst>
                <a:ext uri="{FF2B5EF4-FFF2-40B4-BE49-F238E27FC236}">
                  <a16:creationId xmlns:a16="http://schemas.microsoft.com/office/drawing/2014/main" id="{32B94E41-4EA2-4637-AB52-B64B3F309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2" name="TextBox 36962">
              <a:extLst>
                <a:ext uri="{FF2B5EF4-FFF2-40B4-BE49-F238E27FC236}">
                  <a16:creationId xmlns:a16="http://schemas.microsoft.com/office/drawing/2014/main" id="{09E2AC1F-59B4-4638-831C-A9A4D61505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335915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3" name="Straight Connector 36964">
              <a:extLst>
                <a:ext uri="{FF2B5EF4-FFF2-40B4-BE49-F238E27FC236}">
                  <a16:creationId xmlns:a16="http://schemas.microsoft.com/office/drawing/2014/main" id="{A3406320-F53D-47E1-A52B-FC32FE632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438" y="5534025"/>
              <a:ext cx="2159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4" name="Straight Connector 36965">
              <a:extLst>
                <a:ext uri="{FF2B5EF4-FFF2-40B4-BE49-F238E27FC236}">
                  <a16:creationId xmlns:a16="http://schemas.microsoft.com/office/drawing/2014/main" id="{79474326-24FD-46E8-A8BF-74E189DA6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438" y="5821363"/>
              <a:ext cx="3603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5" name="Straight Connector 36966">
              <a:extLst>
                <a:ext uri="{FF2B5EF4-FFF2-40B4-BE49-F238E27FC236}">
                  <a16:creationId xmlns:a16="http://schemas.microsoft.com/office/drawing/2014/main" id="{8783FBA3-B026-4B84-B0C2-AA14595AE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6325" y="5749925"/>
              <a:ext cx="3603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6" name="Straight Connector 36967">
              <a:extLst>
                <a:ext uri="{FF2B5EF4-FFF2-40B4-BE49-F238E27FC236}">
                  <a16:creationId xmlns:a16="http://schemas.microsoft.com/office/drawing/2014/main" id="{2E1ED74C-94A1-4548-890B-C953FA6E5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3302000"/>
              <a:ext cx="3603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7" name="Straight Connector 36968">
              <a:extLst>
                <a:ext uri="{FF2B5EF4-FFF2-40B4-BE49-F238E27FC236}">
                  <a16:creationId xmlns:a16="http://schemas.microsoft.com/office/drawing/2014/main" id="{857424A8-3730-4372-A58E-08471FCF8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6375" y="5749925"/>
              <a:ext cx="4318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8" name="Diamond 36969">
              <a:extLst>
                <a:ext uri="{FF2B5EF4-FFF2-40B4-BE49-F238E27FC236}">
                  <a16:creationId xmlns:a16="http://schemas.microsoft.com/office/drawing/2014/main" id="{959CA95E-028D-42A8-AB20-3A3807A51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50" y="4022725"/>
              <a:ext cx="935038" cy="1079500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9" name="TextBox 36970">
              <a:extLst>
                <a:ext uri="{FF2B5EF4-FFF2-40B4-BE49-F238E27FC236}">
                  <a16:creationId xmlns:a16="http://schemas.microsoft.com/office/drawing/2014/main" id="{99117150-182D-4630-A549-BB96C6978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288" y="4281488"/>
              <a:ext cx="6639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start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0" name="Diamond 36971">
              <a:extLst>
                <a:ext uri="{FF2B5EF4-FFF2-40B4-BE49-F238E27FC236}">
                  <a16:creationId xmlns:a16="http://schemas.microsoft.com/office/drawing/2014/main" id="{2995008A-CB13-4ACE-86A8-1DBFFBAE2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8963" y="4021138"/>
              <a:ext cx="935037" cy="1079500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1" name="TextBox 36972">
              <a:extLst>
                <a:ext uri="{FF2B5EF4-FFF2-40B4-BE49-F238E27FC236}">
                  <a16:creationId xmlns:a16="http://schemas.microsoft.com/office/drawing/2014/main" id="{7F95CF11-3CA6-4B0B-8414-630A4DBD15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9788" y="4310063"/>
              <a:ext cx="5565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end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2" name="Straight Connector 34848">
              <a:extLst>
                <a:ext uri="{FF2B5EF4-FFF2-40B4-BE49-F238E27FC236}">
                  <a16:creationId xmlns:a16="http://schemas.microsoft.com/office/drawing/2014/main" id="{717B01F4-5892-43F9-91B1-A1BF2D4E96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59113" y="5495925"/>
              <a:ext cx="360362" cy="3016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3" name="Straight Connector 34849">
              <a:extLst>
                <a:ext uri="{FF2B5EF4-FFF2-40B4-BE49-F238E27FC236}">
                  <a16:creationId xmlns:a16="http://schemas.microsoft.com/office/drawing/2014/main" id="{38A71B2E-B1F4-4FB9-9898-EFDE504FA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9475" y="4733925"/>
              <a:ext cx="0" cy="762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4" name="Straight Connector 34850">
              <a:extLst>
                <a:ext uri="{FF2B5EF4-FFF2-40B4-BE49-F238E27FC236}">
                  <a16:creationId xmlns:a16="http://schemas.microsoft.com/office/drawing/2014/main" id="{C13EAA63-9C48-4AB7-9F7E-DCFDF47980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9475" y="4733925"/>
              <a:ext cx="76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5" name="CaixaDeTexto 273">
              <a:extLst>
                <a:ext uri="{FF2B5EF4-FFF2-40B4-BE49-F238E27FC236}">
                  <a16:creationId xmlns:a16="http://schemas.microsoft.com/office/drawing/2014/main" id="{EA99ECDD-A898-4F7C-B264-8C09127B8983}"/>
                </a:ext>
              </a:extLst>
            </p:cNvPr>
            <p:cNvSpPr txBox="1"/>
            <p:nvPr/>
          </p:nvSpPr>
          <p:spPr>
            <a:xfrm>
              <a:off x="1838375" y="3629485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FL=9-6=3</a:t>
              </a:r>
            </a:p>
          </p:txBody>
        </p:sp>
        <p:sp>
          <p:nvSpPr>
            <p:cNvPr id="406" name="CaixaDeTexto 274">
              <a:extLst>
                <a:ext uri="{FF2B5EF4-FFF2-40B4-BE49-F238E27FC236}">
                  <a16:creationId xmlns:a16="http://schemas.microsoft.com/office/drawing/2014/main" id="{4509DF8C-5935-481B-8D13-4A742E860BE5}"/>
                </a:ext>
              </a:extLst>
            </p:cNvPr>
            <p:cNvSpPr txBox="1"/>
            <p:nvPr/>
          </p:nvSpPr>
          <p:spPr>
            <a:xfrm>
              <a:off x="1850316" y="4921590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FL=5-2=3</a:t>
              </a:r>
            </a:p>
          </p:txBody>
        </p:sp>
        <p:sp>
          <p:nvSpPr>
            <p:cNvPr id="407" name="CaixaDeTexto 275">
              <a:extLst>
                <a:ext uri="{FF2B5EF4-FFF2-40B4-BE49-F238E27FC236}">
                  <a16:creationId xmlns:a16="http://schemas.microsoft.com/office/drawing/2014/main" id="{3249BC4C-C910-40CA-86E5-A5AD3302D527}"/>
                </a:ext>
              </a:extLst>
            </p:cNvPr>
            <p:cNvSpPr txBox="1"/>
            <p:nvPr/>
          </p:nvSpPr>
          <p:spPr>
            <a:xfrm>
              <a:off x="4608805" y="1897161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FL=19-16=3</a:t>
              </a:r>
            </a:p>
          </p:txBody>
        </p:sp>
        <p:sp>
          <p:nvSpPr>
            <p:cNvPr id="408" name="CaixaDeTexto 281">
              <a:extLst>
                <a:ext uri="{FF2B5EF4-FFF2-40B4-BE49-F238E27FC236}">
                  <a16:creationId xmlns:a16="http://schemas.microsoft.com/office/drawing/2014/main" id="{A543775D-4BEE-45A1-9DF6-D11AEF859E02}"/>
                </a:ext>
              </a:extLst>
            </p:cNvPr>
            <p:cNvSpPr txBox="1"/>
            <p:nvPr/>
          </p:nvSpPr>
          <p:spPr>
            <a:xfrm>
              <a:off x="3453363" y="3609969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FL=14-9=5</a:t>
              </a:r>
            </a:p>
          </p:txBody>
        </p:sp>
        <p:sp>
          <p:nvSpPr>
            <p:cNvPr id="409" name="CaixaDeTexto 433">
              <a:extLst>
                <a:ext uri="{FF2B5EF4-FFF2-40B4-BE49-F238E27FC236}">
                  <a16:creationId xmlns:a16="http://schemas.microsoft.com/office/drawing/2014/main" id="{E0AB4AB8-1639-40D3-A539-5C487B1D5BDF}"/>
                </a:ext>
              </a:extLst>
            </p:cNvPr>
            <p:cNvSpPr txBox="1"/>
            <p:nvPr/>
          </p:nvSpPr>
          <p:spPr>
            <a:xfrm>
              <a:off x="4999208" y="3606898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FL=19-14=5</a:t>
              </a:r>
            </a:p>
          </p:txBody>
        </p:sp>
        <p:sp>
          <p:nvSpPr>
            <p:cNvPr id="410" name="CaixaDeTexto 434">
              <a:extLst>
                <a:ext uri="{FF2B5EF4-FFF2-40B4-BE49-F238E27FC236}">
                  <a16:creationId xmlns:a16="http://schemas.microsoft.com/office/drawing/2014/main" id="{5DA9B1B6-2383-4206-BDE1-AE36D2D6C2CE}"/>
                </a:ext>
              </a:extLst>
            </p:cNvPr>
            <p:cNvSpPr txBox="1"/>
            <p:nvPr/>
          </p:nvSpPr>
          <p:spPr>
            <a:xfrm>
              <a:off x="1875656" y="6082660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FL=3-3=0</a:t>
              </a:r>
            </a:p>
          </p:txBody>
        </p:sp>
        <p:sp>
          <p:nvSpPr>
            <p:cNvPr id="411" name="CaixaDeTexto 435">
              <a:extLst>
                <a:ext uri="{FF2B5EF4-FFF2-40B4-BE49-F238E27FC236}">
                  <a16:creationId xmlns:a16="http://schemas.microsoft.com/office/drawing/2014/main" id="{CAC87D35-07B4-4F69-9F93-7460A882F36B}"/>
                </a:ext>
              </a:extLst>
            </p:cNvPr>
            <p:cNvSpPr txBox="1"/>
            <p:nvPr/>
          </p:nvSpPr>
          <p:spPr>
            <a:xfrm>
              <a:off x="3518719" y="6065936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FL=7-7=0</a:t>
              </a:r>
            </a:p>
          </p:txBody>
        </p:sp>
        <p:sp>
          <p:nvSpPr>
            <p:cNvPr id="412" name="CaixaDeTexto 436">
              <a:extLst>
                <a:ext uri="{FF2B5EF4-FFF2-40B4-BE49-F238E27FC236}">
                  <a16:creationId xmlns:a16="http://schemas.microsoft.com/office/drawing/2014/main" id="{EBCACA58-5E2E-43F1-A921-81B840D2A03A}"/>
                </a:ext>
              </a:extLst>
            </p:cNvPr>
            <p:cNvSpPr txBox="1"/>
            <p:nvPr/>
          </p:nvSpPr>
          <p:spPr>
            <a:xfrm>
              <a:off x="4992981" y="4910237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FL=15-15=0</a:t>
              </a:r>
            </a:p>
          </p:txBody>
        </p:sp>
        <p:sp>
          <p:nvSpPr>
            <p:cNvPr id="413" name="CaixaDeTexto 437">
              <a:extLst>
                <a:ext uri="{FF2B5EF4-FFF2-40B4-BE49-F238E27FC236}">
                  <a16:creationId xmlns:a16="http://schemas.microsoft.com/office/drawing/2014/main" id="{0A8AA50D-BDDB-4E59-9777-5F44BE38D664}"/>
                </a:ext>
              </a:extLst>
            </p:cNvPr>
            <p:cNvSpPr txBox="1"/>
            <p:nvPr/>
          </p:nvSpPr>
          <p:spPr>
            <a:xfrm>
              <a:off x="6632526" y="4894302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FL=19-19=0</a:t>
              </a:r>
            </a:p>
          </p:txBody>
        </p:sp>
        <p:sp>
          <p:nvSpPr>
            <p:cNvPr id="414" name="CaixaDeTexto 438">
              <a:extLst>
                <a:ext uri="{FF2B5EF4-FFF2-40B4-BE49-F238E27FC236}">
                  <a16:creationId xmlns:a16="http://schemas.microsoft.com/office/drawing/2014/main" id="{F4E1171E-AAE2-4070-83BE-4BC9D80ADA73}"/>
                </a:ext>
              </a:extLst>
            </p:cNvPr>
            <p:cNvSpPr txBox="1"/>
            <p:nvPr/>
          </p:nvSpPr>
          <p:spPr>
            <a:xfrm>
              <a:off x="3521868" y="4891149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FL=7-5=2</a:t>
              </a:r>
            </a:p>
          </p:txBody>
        </p:sp>
        <p:sp>
          <p:nvSpPr>
            <p:cNvPr id="415" name="CaixaDeTexto 439">
              <a:extLst>
                <a:ext uri="{FF2B5EF4-FFF2-40B4-BE49-F238E27FC236}">
                  <a16:creationId xmlns:a16="http://schemas.microsoft.com/office/drawing/2014/main" id="{E54367B6-4127-4E9B-A8BE-BD65C5B2AA39}"/>
                </a:ext>
              </a:extLst>
            </p:cNvPr>
            <p:cNvSpPr txBox="1"/>
            <p:nvPr/>
          </p:nvSpPr>
          <p:spPr>
            <a:xfrm>
              <a:off x="5051645" y="6063357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FL=17-13=4</a:t>
              </a:r>
            </a:p>
          </p:txBody>
        </p:sp>
        <p:sp>
          <p:nvSpPr>
            <p:cNvPr id="416" name="CaixaDeTexto 440">
              <a:extLst>
                <a:ext uri="{FF2B5EF4-FFF2-40B4-BE49-F238E27FC236}">
                  <a16:creationId xmlns:a16="http://schemas.microsoft.com/office/drawing/2014/main" id="{B9FAA5F1-C7B1-4B8C-83A3-719FF5768E8E}"/>
                </a:ext>
              </a:extLst>
            </p:cNvPr>
            <p:cNvSpPr txBox="1"/>
            <p:nvPr/>
          </p:nvSpPr>
          <p:spPr>
            <a:xfrm>
              <a:off x="6541477" y="6061868"/>
              <a:ext cx="1338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i="1" dirty="0">
                  <a:solidFill>
                    <a:srgbClr val="FF0000"/>
                  </a:solidFill>
                </a:rPr>
                <a:t>FL=19-15=4</a:t>
              </a:r>
            </a:p>
          </p:txBody>
        </p:sp>
        <p:sp>
          <p:nvSpPr>
            <p:cNvPr id="417" name="Forma livre 15">
              <a:extLst>
                <a:ext uri="{FF2B5EF4-FFF2-40B4-BE49-F238E27FC236}">
                  <a16:creationId xmlns:a16="http://schemas.microsoft.com/office/drawing/2014/main" id="{C9248016-4095-4E6D-885B-96848AE79A7A}"/>
                </a:ext>
              </a:extLst>
            </p:cNvPr>
            <p:cNvSpPr/>
            <p:nvPr/>
          </p:nvSpPr>
          <p:spPr>
            <a:xfrm>
              <a:off x="1026942" y="4486272"/>
              <a:ext cx="7104184" cy="1536069"/>
            </a:xfrm>
            <a:custGeom>
              <a:avLst/>
              <a:gdLst>
                <a:gd name="connsiteX0" fmla="*/ 0 w 7104184"/>
                <a:gd name="connsiteY0" fmla="*/ 409285 h 1536069"/>
                <a:gd name="connsiteX1" fmla="*/ 1674055 w 7104184"/>
                <a:gd name="connsiteY1" fmla="*/ 1520633 h 1536069"/>
                <a:gd name="connsiteX2" fmla="*/ 3629464 w 7104184"/>
                <a:gd name="connsiteY2" fmla="*/ 1000128 h 1536069"/>
                <a:gd name="connsiteX3" fmla="*/ 4797083 w 7104184"/>
                <a:gd name="connsiteY3" fmla="*/ 184202 h 1536069"/>
                <a:gd name="connsiteX4" fmla="*/ 7104184 w 7104184"/>
                <a:gd name="connsiteY4" fmla="*/ 29457 h 1536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04184" h="1536069">
                  <a:moveTo>
                    <a:pt x="0" y="409285"/>
                  </a:moveTo>
                  <a:cubicBezTo>
                    <a:pt x="534572" y="915722"/>
                    <a:pt x="1069144" y="1422159"/>
                    <a:pt x="1674055" y="1520633"/>
                  </a:cubicBezTo>
                  <a:cubicBezTo>
                    <a:pt x="2278966" y="1619107"/>
                    <a:pt x="3108959" y="1222867"/>
                    <a:pt x="3629464" y="1000128"/>
                  </a:cubicBezTo>
                  <a:cubicBezTo>
                    <a:pt x="4149969" y="777390"/>
                    <a:pt x="4217963" y="345980"/>
                    <a:pt x="4797083" y="184202"/>
                  </a:cubicBezTo>
                  <a:cubicBezTo>
                    <a:pt x="5376203" y="22424"/>
                    <a:pt x="6672775" y="-43226"/>
                    <a:pt x="7104184" y="29457"/>
                  </a:cubicBezTo>
                </a:path>
              </a:pathLst>
            </a:custGeom>
            <a:ln>
              <a:solidFill>
                <a:srgbClr val="FF0000"/>
              </a:solidFill>
              <a:headEnd type="diamond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270998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D01F4-79F3-4F4F-95C8-BB34E65A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4AFDC-CF34-466B-806B-2430E9C4B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h-TH" sz="2800" b="1" dirty="0">
                <a:solidFill>
                  <a:schemeClr val="tx2">
                    <a:lumMod val="50000"/>
                  </a:schemeClr>
                </a:solidFill>
              </a:rPr>
              <a:t>แบบฝึกหัด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hape 367618">
            <a:extLst>
              <a:ext uri="{FF2B5EF4-FFF2-40B4-BE49-F238E27FC236}">
                <a16:creationId xmlns:a16="http://schemas.microsoft.com/office/drawing/2014/main" id="{CE42DB8C-684C-439C-8C81-142C56BB73C3}"/>
              </a:ext>
            </a:extLst>
          </p:cNvPr>
          <p:cNvSpPr txBox="1">
            <a:spLocks noChangeArrowheads="1"/>
          </p:cNvSpPr>
          <p:nvPr/>
        </p:nvSpPr>
        <p:spPr>
          <a:xfrm>
            <a:off x="736847" y="2370650"/>
            <a:ext cx="10817700" cy="3235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9900" indent="-469900" algn="just" fontAlgn="auto">
              <a:buFontTx/>
              <a:buChar char="•"/>
            </a:pP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คุณเป็นผู้จัดการโครงการใหม่และต้องใช้การอ้างอิงต่อไปนี้:</a:t>
            </a:r>
            <a:endParaRPr lang="en-US" sz="24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69900" indent="-469900" algn="just" fontAlgn="auto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เริ่มทันทีและมีระยะเวลาประมาณ 3 สัปดาห์</a:t>
            </a:r>
          </a:p>
          <a:p>
            <a:pPr marL="469900" indent="-469900" algn="just" fontAlgn="auto">
              <a:buFont typeface="+mj-lt"/>
              <a:buAutoNum type="arabicPeriod"/>
            </a:pP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B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เริ่มต้นหลังจากงาน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และมีระยะเวลาประมาณ 3 สัปดาห์</a:t>
            </a:r>
          </a:p>
          <a:p>
            <a:pPr marL="469900" indent="-469900" algn="just" fontAlgn="auto">
              <a:buFont typeface="+mj-lt"/>
              <a:buAutoNum type="arabicPeriod"/>
            </a:pP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เริ่มต้นหลังจากงาน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และมีระยะเวลาประมาณ 6 สัปดาห์</a:t>
            </a:r>
          </a:p>
          <a:p>
            <a:pPr marL="469900" indent="-469900" algn="just" fontAlgn="auto">
              <a:buFont typeface="+mj-lt"/>
              <a:buAutoNum type="arabicPeriod"/>
            </a:pP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D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เริ่มต้นหลังจากงาน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B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และมีระยะเวลาประมาณ 8 สัปดาห์</a:t>
            </a:r>
          </a:p>
          <a:p>
            <a:pPr marL="469900" indent="-469900" algn="just" fontAlgn="auto">
              <a:buFont typeface="+mj-lt"/>
              <a:buAutoNum type="arabicPeriod"/>
            </a:pP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E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เริ่มต้นหลังจากงาน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D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และงาน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sz="24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และมีระยะเวลาประมาณ 4 สัปดาห์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030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69803-3149-4608-8321-7EB3EC25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78FD-827B-4588-9C96-90EBD2241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15" y="1828799"/>
            <a:ext cx="11229516" cy="4292601"/>
          </a:xfrm>
        </p:spPr>
        <p:txBody>
          <a:bodyPr>
            <a:normAutofit fontScale="92500" lnSpcReduction="20000"/>
          </a:bodyPr>
          <a:lstStyle/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เส้นทางวิกฤตยาวแค่ไหน?</a:t>
            </a:r>
          </a:p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ความหย่อนของงาน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คืออะไร?</a:t>
            </a:r>
          </a:p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ความหย่อนของงาน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B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คืออะไร?</a:t>
            </a:r>
          </a:p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วิถีที่หย่อนยานกับความหย่อนที่สุดคืออะไร?</a:t>
            </a:r>
          </a:p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พิจารณาว่าคุณลักษณะของงาน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ถูกแทนที่ด้วยคุณลักษณะที่มีประสบการณ์น้อยกว่า 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ใช้เวลา 10 สัปดาห์ จะส่งผลกระทบต่อโครงการอย่างไร?</a:t>
            </a:r>
          </a:p>
          <a:p>
            <a:pPr marL="609600" indent="-609600" algn="just" fontAlgn="auto">
              <a:buFont typeface="Wingdings" pitchFamily="2" charset="2"/>
              <a:buAutoNum type="arabicPeriod"/>
            </a:pP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เมื่อพิจารณาถึงสถานการณ์เดิมของปัญหาหลังจากการสนทนาระหว่างผู้ที่สนใจงาน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F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ใหม่จะถูกเพิ่มเข้ามาในโครงการ จะใช้เวลา 11 สัปดาห์โดยจะดำเนินการหลังจากงาน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และก่อนงาน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E </a:t>
            </a:r>
            <a:r>
              <a:rPr lang="th-TH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ลูกค้ากังวลเพราะคิดว่าการเพิ่มงานนี้จะทำให้โครงการเสร็จสิ้นภายใน 11 สัปดาห์ แต่ผู้สนับสนุนระบุว่าเวลาเพิ่มเติมจะน้อยกว่า 11 สัปดาห์ ใครถูกต้อง? โครงการจะอยู่ได้นานแค่ไหน?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14460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C3A7-6043-4211-98B0-F1258435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โมเดลเส้นทางที่สำคัญ </a:t>
            </a:r>
            <a:r>
              <a:rPr lang="en-US" dirty="0"/>
              <a:t>(CPM)</a:t>
            </a:r>
            <a:endParaRPr lang="pt-PT" dirty="0"/>
          </a:p>
        </p:txBody>
      </p:sp>
      <p:grpSp>
        <p:nvGrpSpPr>
          <p:cNvPr id="4" name="Agrupar 4">
            <a:extLst>
              <a:ext uri="{FF2B5EF4-FFF2-40B4-BE49-F238E27FC236}">
                <a16:creationId xmlns:a16="http://schemas.microsoft.com/office/drawing/2014/main" id="{3F48B2EA-39BE-4DF8-A8BC-8537E6ABC1AB}"/>
              </a:ext>
            </a:extLst>
          </p:cNvPr>
          <p:cNvGrpSpPr/>
          <p:nvPr/>
        </p:nvGrpSpPr>
        <p:grpSpPr>
          <a:xfrm>
            <a:off x="585895" y="2656746"/>
            <a:ext cx="7310305" cy="3076509"/>
            <a:chOff x="585895" y="2656747"/>
            <a:chExt cx="7129487" cy="2880518"/>
          </a:xfrm>
        </p:grpSpPr>
        <p:grpSp>
          <p:nvGrpSpPr>
            <p:cNvPr id="5" name="Group 15">
              <a:extLst>
                <a:ext uri="{FF2B5EF4-FFF2-40B4-BE49-F238E27FC236}">
                  <a16:creationId xmlns:a16="http://schemas.microsoft.com/office/drawing/2014/main" id="{E644A6AC-55E1-4E85-BFBE-394F203DDB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5008" y="2848689"/>
              <a:ext cx="709936" cy="530258"/>
              <a:chOff x="1248" y="3360"/>
              <a:chExt cx="542" cy="384"/>
            </a:xfrm>
          </p:grpSpPr>
          <p:sp>
            <p:nvSpPr>
              <p:cNvPr id="64" name="Rectangle 45122">
                <a:extLst>
                  <a:ext uri="{FF2B5EF4-FFF2-40B4-BE49-F238E27FC236}">
                    <a16:creationId xmlns:a16="http://schemas.microsoft.com/office/drawing/2014/main" id="{6BA842BB-DC49-4A35-A0A1-DF5B419EA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542" cy="384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5" name="Straight Connector 45123">
                <a:extLst>
                  <a:ext uri="{FF2B5EF4-FFF2-40B4-BE49-F238E27FC236}">
                    <a16:creationId xmlns:a16="http://schemas.microsoft.com/office/drawing/2014/main" id="{CF0FEA1A-9386-46C5-9C09-E3C98E95F3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9" y="3520"/>
                <a:ext cx="0" cy="2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6" name="Straight Connector 45124">
                <a:extLst>
                  <a:ext uri="{FF2B5EF4-FFF2-40B4-BE49-F238E27FC236}">
                    <a16:creationId xmlns:a16="http://schemas.microsoft.com/office/drawing/2014/main" id="{DAC3EF27-219B-4F9C-9DB2-55D8753FD6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632"/>
                <a:ext cx="54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7" name="Straight Connector 45125">
                <a:extLst>
                  <a:ext uri="{FF2B5EF4-FFF2-40B4-BE49-F238E27FC236}">
                    <a16:creationId xmlns:a16="http://schemas.microsoft.com/office/drawing/2014/main" id="{79EFFC50-7AD7-4AB8-B2F7-1033608F2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504"/>
                <a:ext cx="52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" name="TextBox 45063">
              <a:extLst>
                <a:ext uri="{FF2B5EF4-FFF2-40B4-BE49-F238E27FC236}">
                  <a16:creationId xmlns:a16="http://schemas.microsoft.com/office/drawing/2014/main" id="{45BE6CE9-465B-46FF-8153-8EA781BCF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1458" y="2826595"/>
              <a:ext cx="5741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A  3</a:t>
              </a:r>
            </a:p>
          </p:txBody>
        </p:sp>
        <p:sp>
          <p:nvSpPr>
            <p:cNvPr id="7" name="TextBox 45064">
              <a:extLst>
                <a:ext uri="{FF2B5EF4-FFF2-40B4-BE49-F238E27FC236}">
                  <a16:creationId xmlns:a16="http://schemas.microsoft.com/office/drawing/2014/main" id="{191724CC-E357-4D38-A377-2B76B08D4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9263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8" name="TextBox 45065">
              <a:extLst>
                <a:ext uri="{FF2B5EF4-FFF2-40B4-BE49-F238E27FC236}">
                  <a16:creationId xmlns:a16="http://schemas.microsoft.com/office/drawing/2014/main" id="{79214734-3C79-4579-A7E8-688C03301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3626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9" name="TextBox 45066">
              <a:extLst>
                <a:ext uri="{FF2B5EF4-FFF2-40B4-BE49-F238E27FC236}">
                  <a16:creationId xmlns:a16="http://schemas.microsoft.com/office/drawing/2014/main" id="{5B740EC1-C6F5-411D-B086-8480AA1BA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9263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0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0" name="TextBox 45067">
              <a:extLst>
                <a:ext uri="{FF2B5EF4-FFF2-40B4-BE49-F238E27FC236}">
                  <a16:creationId xmlns:a16="http://schemas.microsoft.com/office/drawing/2014/main" id="{9BB6CB6F-A546-4A08-B440-5130946B5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3626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11" name="Group 28">
              <a:extLst>
                <a:ext uri="{FF2B5EF4-FFF2-40B4-BE49-F238E27FC236}">
                  <a16:creationId xmlns:a16="http://schemas.microsoft.com/office/drawing/2014/main" id="{4E99EC52-CEBB-4EEE-9615-26C3AB41D5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8485" y="2848689"/>
              <a:ext cx="709936" cy="530258"/>
              <a:chOff x="1248" y="3360"/>
              <a:chExt cx="542" cy="384"/>
            </a:xfrm>
          </p:grpSpPr>
          <p:sp>
            <p:nvSpPr>
              <p:cNvPr id="60" name="Rectangle 45118">
                <a:extLst>
                  <a:ext uri="{FF2B5EF4-FFF2-40B4-BE49-F238E27FC236}">
                    <a16:creationId xmlns:a16="http://schemas.microsoft.com/office/drawing/2014/main" id="{EDFBC290-83FF-44E7-83A8-E9574F762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542" cy="384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Straight Connector 45119">
                <a:extLst>
                  <a:ext uri="{FF2B5EF4-FFF2-40B4-BE49-F238E27FC236}">
                    <a16:creationId xmlns:a16="http://schemas.microsoft.com/office/drawing/2014/main" id="{B32D6BBD-895F-4BBA-8EE7-5814A1DDD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9" y="3520"/>
                <a:ext cx="0" cy="2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2" name="Straight Connector 45120">
                <a:extLst>
                  <a:ext uri="{FF2B5EF4-FFF2-40B4-BE49-F238E27FC236}">
                    <a16:creationId xmlns:a16="http://schemas.microsoft.com/office/drawing/2014/main" id="{77A40C45-2DF5-45FA-8D40-D8387A51C9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632"/>
                <a:ext cx="54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3" name="Straight Connector 45121">
                <a:extLst>
                  <a:ext uri="{FF2B5EF4-FFF2-40B4-BE49-F238E27FC236}">
                    <a16:creationId xmlns:a16="http://schemas.microsoft.com/office/drawing/2014/main" id="{3757EF97-001F-45C6-BB60-71276BCCA2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504"/>
                <a:ext cx="52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2" name="Group 33">
              <a:extLst>
                <a:ext uri="{FF2B5EF4-FFF2-40B4-BE49-F238E27FC236}">
                  <a16:creationId xmlns:a16="http://schemas.microsoft.com/office/drawing/2014/main" id="{C1F8F0EF-F65A-436D-AA2D-09AFF00F3B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0299" y="2848689"/>
              <a:ext cx="709936" cy="530258"/>
              <a:chOff x="1248" y="3360"/>
              <a:chExt cx="542" cy="384"/>
            </a:xfrm>
          </p:grpSpPr>
          <p:sp>
            <p:nvSpPr>
              <p:cNvPr id="56" name="Rectangle 45114">
                <a:extLst>
                  <a:ext uri="{FF2B5EF4-FFF2-40B4-BE49-F238E27FC236}">
                    <a16:creationId xmlns:a16="http://schemas.microsoft.com/office/drawing/2014/main" id="{18440C91-F524-47BF-A0C3-A7556B11ED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542" cy="384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Straight Connector 45115">
                <a:extLst>
                  <a:ext uri="{FF2B5EF4-FFF2-40B4-BE49-F238E27FC236}">
                    <a16:creationId xmlns:a16="http://schemas.microsoft.com/office/drawing/2014/main" id="{3ACD7272-FAB5-4453-B5E4-3347B5DAA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9" y="3520"/>
                <a:ext cx="0" cy="2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8" name="Straight Connector 45116">
                <a:extLst>
                  <a:ext uri="{FF2B5EF4-FFF2-40B4-BE49-F238E27FC236}">
                    <a16:creationId xmlns:a16="http://schemas.microsoft.com/office/drawing/2014/main" id="{7ACF9C13-E573-44CF-9A73-1FD5274E8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632"/>
                <a:ext cx="54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9" name="Straight Connector 45117">
                <a:extLst>
                  <a:ext uri="{FF2B5EF4-FFF2-40B4-BE49-F238E27FC236}">
                    <a16:creationId xmlns:a16="http://schemas.microsoft.com/office/drawing/2014/main" id="{D9A1D339-520B-4251-BC72-446E8AD63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504"/>
                <a:ext cx="52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3" name="Group 38">
              <a:extLst>
                <a:ext uri="{FF2B5EF4-FFF2-40B4-BE49-F238E27FC236}">
                  <a16:creationId xmlns:a16="http://schemas.microsoft.com/office/drawing/2014/main" id="{11EF23F2-69E4-42D5-A8E1-C6AF08FE63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828" y="3909206"/>
              <a:ext cx="709936" cy="530258"/>
              <a:chOff x="1248" y="3360"/>
              <a:chExt cx="542" cy="384"/>
            </a:xfrm>
          </p:grpSpPr>
          <p:sp>
            <p:nvSpPr>
              <p:cNvPr id="52" name="Rectangle 45110">
                <a:extLst>
                  <a:ext uri="{FF2B5EF4-FFF2-40B4-BE49-F238E27FC236}">
                    <a16:creationId xmlns:a16="http://schemas.microsoft.com/office/drawing/2014/main" id="{BCB936EB-D93B-4B47-9366-0DAF118C0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542" cy="384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3" name="Straight Connector 45111">
                <a:extLst>
                  <a:ext uri="{FF2B5EF4-FFF2-40B4-BE49-F238E27FC236}">
                    <a16:creationId xmlns:a16="http://schemas.microsoft.com/office/drawing/2014/main" id="{3F2E98C5-339D-4E01-9E7B-77EC10C28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9" y="3520"/>
                <a:ext cx="0" cy="2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4" name="Straight Connector 45112">
                <a:extLst>
                  <a:ext uri="{FF2B5EF4-FFF2-40B4-BE49-F238E27FC236}">
                    <a16:creationId xmlns:a16="http://schemas.microsoft.com/office/drawing/2014/main" id="{8A7B33A5-5F41-4691-8C48-1D46CCDFE1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632"/>
                <a:ext cx="54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5" name="Straight Connector 45113">
                <a:extLst>
                  <a:ext uri="{FF2B5EF4-FFF2-40B4-BE49-F238E27FC236}">
                    <a16:creationId xmlns:a16="http://schemas.microsoft.com/office/drawing/2014/main" id="{AA0C3D72-C860-48E3-B180-2DB0553D4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504"/>
                <a:ext cx="52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4" name="Group 43">
              <a:extLst>
                <a:ext uri="{FF2B5EF4-FFF2-40B4-BE49-F238E27FC236}">
                  <a16:creationId xmlns:a16="http://schemas.microsoft.com/office/drawing/2014/main" id="{2A3E139A-A1F2-4E13-BB3F-4E583BDF94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07750" y="3842923"/>
              <a:ext cx="709936" cy="530258"/>
              <a:chOff x="1248" y="3360"/>
              <a:chExt cx="542" cy="384"/>
            </a:xfrm>
          </p:grpSpPr>
          <p:sp>
            <p:nvSpPr>
              <p:cNvPr id="48" name="Rectangle 45106">
                <a:extLst>
                  <a:ext uri="{FF2B5EF4-FFF2-40B4-BE49-F238E27FC236}">
                    <a16:creationId xmlns:a16="http://schemas.microsoft.com/office/drawing/2014/main" id="{D71539F1-70F6-4425-B33C-0431E494C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542" cy="384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 defTabSz="91440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9" name="Straight Connector 45107">
                <a:extLst>
                  <a:ext uri="{FF2B5EF4-FFF2-40B4-BE49-F238E27FC236}">
                    <a16:creationId xmlns:a16="http://schemas.microsoft.com/office/drawing/2014/main" id="{0A4DF86A-7030-41A8-8B24-43135BFD9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9" y="3520"/>
                <a:ext cx="0" cy="2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0" name="Straight Connector 45108">
                <a:extLst>
                  <a:ext uri="{FF2B5EF4-FFF2-40B4-BE49-F238E27FC236}">
                    <a16:creationId xmlns:a16="http://schemas.microsoft.com/office/drawing/2014/main" id="{DB9B3B5D-2009-48E8-9E11-5E8A2E37E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632"/>
                <a:ext cx="54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1" name="Straight Connector 45109">
                <a:extLst>
                  <a:ext uri="{FF2B5EF4-FFF2-40B4-BE49-F238E27FC236}">
                    <a16:creationId xmlns:a16="http://schemas.microsoft.com/office/drawing/2014/main" id="{F3B4A9F7-3482-409C-B8E8-D69AEF56A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504"/>
                <a:ext cx="52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5" name="TextBox 45072">
              <a:extLst>
                <a:ext uri="{FF2B5EF4-FFF2-40B4-BE49-F238E27FC236}">
                  <a16:creationId xmlns:a16="http://schemas.microsoft.com/office/drawing/2014/main" id="{2CEC3C82-4271-43F2-BD28-6BFE4E164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3148" y="2825649"/>
              <a:ext cx="616274" cy="288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B   3</a:t>
              </a:r>
            </a:p>
          </p:txBody>
        </p:sp>
        <p:sp>
          <p:nvSpPr>
            <p:cNvPr id="16" name="TextBox 45073">
              <a:extLst>
                <a:ext uri="{FF2B5EF4-FFF2-40B4-BE49-F238E27FC236}">
                  <a16:creationId xmlns:a16="http://schemas.microsoft.com/office/drawing/2014/main" id="{10926169-C221-4B59-BF9F-497C6CBFE6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9264" y="2815405"/>
              <a:ext cx="486995" cy="267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D     8</a:t>
              </a:r>
            </a:p>
          </p:txBody>
        </p:sp>
        <p:sp>
          <p:nvSpPr>
            <p:cNvPr id="17" name="TextBox 45074">
              <a:extLst>
                <a:ext uri="{FF2B5EF4-FFF2-40B4-BE49-F238E27FC236}">
                  <a16:creationId xmlns:a16="http://schemas.microsoft.com/office/drawing/2014/main" id="{9766C34D-1BCC-4E09-9415-730A65D8A9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876" y="3872180"/>
              <a:ext cx="471123" cy="267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C     6</a:t>
              </a:r>
            </a:p>
          </p:txBody>
        </p:sp>
        <p:sp>
          <p:nvSpPr>
            <p:cNvPr id="18" name="TextBox 45075">
              <a:extLst>
                <a:ext uri="{FF2B5EF4-FFF2-40B4-BE49-F238E27FC236}">
                  <a16:creationId xmlns:a16="http://schemas.microsoft.com/office/drawing/2014/main" id="{812011DC-ECD6-4A0D-8F79-CA701DD106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2538" y="3820829"/>
              <a:ext cx="399701" cy="267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E   4</a:t>
              </a:r>
            </a:p>
          </p:txBody>
        </p:sp>
        <p:sp>
          <p:nvSpPr>
            <p:cNvPr id="19" name="TextBox 45076">
              <a:extLst>
                <a:ext uri="{FF2B5EF4-FFF2-40B4-BE49-F238E27FC236}">
                  <a16:creationId xmlns:a16="http://schemas.microsoft.com/office/drawing/2014/main" id="{9375DACB-F069-4FE7-8924-E6E2E8342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1077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TextBox 45077">
              <a:extLst>
                <a:ext uri="{FF2B5EF4-FFF2-40B4-BE49-F238E27FC236}">
                  <a16:creationId xmlns:a16="http://schemas.microsoft.com/office/drawing/2014/main" id="{4BC27869-0473-444F-A747-A15376B95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1077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1" name="TextBox 45078">
              <a:extLst>
                <a:ext uri="{FF2B5EF4-FFF2-40B4-BE49-F238E27FC236}">
                  <a16:creationId xmlns:a16="http://schemas.microsoft.com/office/drawing/2014/main" id="{8F8FBE3E-DCC8-477D-9A91-937217C98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5440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TextBox 45079">
              <a:extLst>
                <a:ext uri="{FF2B5EF4-FFF2-40B4-BE49-F238E27FC236}">
                  <a16:creationId xmlns:a16="http://schemas.microsoft.com/office/drawing/2014/main" id="{2853B9BE-8A0B-4A48-BCC3-29C420FB5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5440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</a:p>
          </p:txBody>
        </p:sp>
        <p:sp>
          <p:nvSpPr>
            <p:cNvPr id="23" name="TextBox 45080">
              <a:extLst>
                <a:ext uri="{FF2B5EF4-FFF2-40B4-BE49-F238E27FC236}">
                  <a16:creationId xmlns:a16="http://schemas.microsoft.com/office/drawing/2014/main" id="{846A967A-38F4-4F67-B5B5-16AEF53CE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891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4" name="TextBox 45081">
              <a:extLst>
                <a:ext uri="{FF2B5EF4-FFF2-40B4-BE49-F238E27FC236}">
                  <a16:creationId xmlns:a16="http://schemas.microsoft.com/office/drawing/2014/main" id="{8AAA196A-67F5-4EA7-98FD-0132D07AB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891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6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" name="TextBox 45082">
              <a:extLst>
                <a:ext uri="{FF2B5EF4-FFF2-40B4-BE49-F238E27FC236}">
                  <a16:creationId xmlns:a16="http://schemas.microsoft.com/office/drawing/2014/main" id="{96C82C89-C000-4B0D-BD16-D929A50F3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7254" y="300334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" name="TextBox 45083">
              <a:extLst>
                <a:ext uri="{FF2B5EF4-FFF2-40B4-BE49-F238E27FC236}">
                  <a16:creationId xmlns:a16="http://schemas.microsoft.com/office/drawing/2014/main" id="{6630B616-365D-408E-9CA2-54952EA17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7254" y="3180101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" name="TextBox 45084">
              <a:extLst>
                <a:ext uri="{FF2B5EF4-FFF2-40B4-BE49-F238E27FC236}">
                  <a16:creationId xmlns:a16="http://schemas.microsoft.com/office/drawing/2014/main" id="{69FE6503-7FED-43BB-A04B-163821BEA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421" y="4063864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TextBox 45085">
              <a:extLst>
                <a:ext uri="{FF2B5EF4-FFF2-40B4-BE49-F238E27FC236}">
                  <a16:creationId xmlns:a16="http://schemas.microsoft.com/office/drawing/2014/main" id="{E1F702BA-2998-4832-87B9-9F7B2757F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221" y="4049884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9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TextBox 45086">
              <a:extLst>
                <a:ext uri="{FF2B5EF4-FFF2-40B4-BE49-F238E27FC236}">
                  <a16:creationId xmlns:a16="http://schemas.microsoft.com/office/drawing/2014/main" id="{57624A13-B75E-48E3-8F3C-D840501B6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2783" y="4229570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TextBox 45087">
              <a:extLst>
                <a:ext uri="{FF2B5EF4-FFF2-40B4-BE49-F238E27FC236}">
                  <a16:creationId xmlns:a16="http://schemas.microsoft.com/office/drawing/2014/main" id="{8AF4E528-6958-400F-9743-37FC676C8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421" y="4229570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8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1" name="TextBox 45088">
              <a:extLst>
                <a:ext uri="{FF2B5EF4-FFF2-40B4-BE49-F238E27FC236}">
                  <a16:creationId xmlns:a16="http://schemas.microsoft.com/office/drawing/2014/main" id="{E65F5EF4-5571-4256-92A2-CE3EE5DE6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0343" y="3997582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2" name="TextBox 45089">
              <a:extLst>
                <a:ext uri="{FF2B5EF4-FFF2-40B4-BE49-F238E27FC236}">
                  <a16:creationId xmlns:a16="http://schemas.microsoft.com/office/drawing/2014/main" id="{CC8AB74A-9D53-4BF8-9A34-595072CECB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4705" y="416328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18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3" name="TextBox 45090">
              <a:extLst>
                <a:ext uri="{FF2B5EF4-FFF2-40B4-BE49-F238E27FC236}">
                  <a16:creationId xmlns:a16="http://schemas.microsoft.com/office/drawing/2014/main" id="{98350A99-EF2A-49CF-8EC4-6B77FA9EB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0343" y="4163288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14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4" name="TextBox 45091">
              <a:extLst>
                <a:ext uri="{FF2B5EF4-FFF2-40B4-BE49-F238E27FC236}">
                  <a16:creationId xmlns:a16="http://schemas.microsoft.com/office/drawing/2014/main" id="{B60A63E1-C14F-47CF-A983-BA620CB29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4705" y="3997582"/>
              <a:ext cx="628726" cy="265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>
                  <a:solidFill>
                    <a:schemeClr val="tx2">
                      <a:lumMod val="50000"/>
                    </a:schemeClr>
                  </a:solidFill>
                </a:rPr>
                <a:t>18</a:t>
              </a:r>
              <a:endParaRPr lang="en-US" sz="1400" b="1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" name="Straight Connector 45093">
              <a:extLst>
                <a:ext uri="{FF2B5EF4-FFF2-40B4-BE49-F238E27FC236}">
                  <a16:creationId xmlns:a16="http://schemas.microsoft.com/office/drawing/2014/main" id="{F419B117-7D90-4E23-87D7-E98BD9A01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7900" y="3158006"/>
              <a:ext cx="297334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6" name="Straight Connector 45094">
              <a:extLst>
                <a:ext uri="{FF2B5EF4-FFF2-40B4-BE49-F238E27FC236}">
                  <a16:creationId xmlns:a16="http://schemas.microsoft.com/office/drawing/2014/main" id="{FB84AA3B-B2A1-48C2-9CC3-075E867BF2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6986" y="3158006"/>
              <a:ext cx="71255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" name="Straight Connector 45095">
              <a:extLst>
                <a:ext uri="{FF2B5EF4-FFF2-40B4-BE49-F238E27FC236}">
                  <a16:creationId xmlns:a16="http://schemas.microsoft.com/office/drawing/2014/main" id="{885B0B6E-F8CD-4F15-A513-197FB22C26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1293" y="3158006"/>
              <a:ext cx="71255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" name="Straight Connector 45096">
              <a:extLst>
                <a:ext uri="{FF2B5EF4-FFF2-40B4-BE49-F238E27FC236}">
                  <a16:creationId xmlns:a16="http://schemas.microsoft.com/office/drawing/2014/main" id="{A61B1018-2B4E-41C0-9DFE-91E9FEA8DA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5601" y="3220146"/>
              <a:ext cx="890695" cy="62553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9" name="Straight Connector 45097">
              <a:extLst>
                <a:ext uri="{FF2B5EF4-FFF2-40B4-BE49-F238E27FC236}">
                  <a16:creationId xmlns:a16="http://schemas.microsoft.com/office/drawing/2014/main" id="{21F97B97-C847-4352-9DE1-73C66E569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0456" y="3470086"/>
              <a:ext cx="0" cy="62692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0" name="Straight Connector 45098">
              <a:extLst>
                <a:ext uri="{FF2B5EF4-FFF2-40B4-BE49-F238E27FC236}">
                  <a16:creationId xmlns:a16="http://schemas.microsoft.com/office/drawing/2014/main" id="{19178925-AE41-4378-BA27-5CF59B45F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0456" y="4097006"/>
              <a:ext cx="19608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1" name="Straight Connector 45099">
              <a:extLst>
                <a:ext uri="{FF2B5EF4-FFF2-40B4-BE49-F238E27FC236}">
                  <a16:creationId xmlns:a16="http://schemas.microsoft.com/office/drawing/2014/main" id="{83946900-5BCE-49E8-A684-2163F8F3C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4102" y="4097006"/>
              <a:ext cx="124697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2" name="Diamond 45100">
              <a:extLst>
                <a:ext uri="{FF2B5EF4-FFF2-40B4-BE49-F238E27FC236}">
                  <a16:creationId xmlns:a16="http://schemas.microsoft.com/office/drawing/2014/main" id="{1ABE65E8-C7C4-4544-AC26-9AE7CB233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895" y="2656747"/>
              <a:ext cx="771499" cy="938999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3" name="Diamond 45101">
              <a:extLst>
                <a:ext uri="{FF2B5EF4-FFF2-40B4-BE49-F238E27FC236}">
                  <a16:creationId xmlns:a16="http://schemas.microsoft.com/office/drawing/2014/main" id="{C0323E5E-3741-4B70-894D-F1077BEA5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883" y="4598266"/>
              <a:ext cx="771499" cy="938999"/>
            </a:xfrm>
            <a:prstGeom prst="diamond">
              <a:avLst/>
            </a:prstGeom>
            <a:solidFill>
              <a:srgbClr val="F2C77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4" name="TextBox 45102">
              <a:extLst>
                <a:ext uri="{FF2B5EF4-FFF2-40B4-BE49-F238E27FC236}">
                  <a16:creationId xmlns:a16="http://schemas.microsoft.com/office/drawing/2014/main" id="{AB41E25E-7595-469E-B1A7-B3ADA2786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2022" y="4918630"/>
              <a:ext cx="542797" cy="288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</a:rPr>
                <a:t>end</a:t>
              </a:r>
              <a:endParaRPr lang="en-US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5" name="TextBox 45103">
              <a:extLst>
                <a:ext uri="{FF2B5EF4-FFF2-40B4-BE49-F238E27FC236}">
                  <a16:creationId xmlns:a16="http://schemas.microsoft.com/office/drawing/2014/main" id="{1A200777-BF52-4C84-AC96-8079D3319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01" y="2970207"/>
              <a:ext cx="506715" cy="259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Stard</a:t>
              </a:r>
              <a:endParaRPr lang="en-US" sz="1200" b="1" dirty="0">
                <a:solidFill>
                  <a:schemeClr val="tx2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6" name="Straight Connector 45104">
              <a:extLst>
                <a:ext uri="{FF2B5EF4-FFF2-40B4-BE49-F238E27FC236}">
                  <a16:creationId xmlns:a16="http://schemas.microsoft.com/office/drawing/2014/main" id="{F93B114A-0195-4B41-A1BB-C789457F2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3883" y="4097006"/>
              <a:ext cx="35627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7" name="Straight Connector 45105">
              <a:extLst>
                <a:ext uri="{FF2B5EF4-FFF2-40B4-BE49-F238E27FC236}">
                  <a16:creationId xmlns:a16="http://schemas.microsoft.com/office/drawing/2014/main" id="{9B4DE637-D555-4B26-8558-EECA545E7C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00161" y="4097006"/>
              <a:ext cx="0" cy="375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68" name="Rectangle 45092">
            <a:extLst>
              <a:ext uri="{FF2B5EF4-FFF2-40B4-BE49-F238E27FC236}">
                <a16:creationId xmlns:a16="http://schemas.microsoft.com/office/drawing/2014/main" id="{EEB1F376-06ED-4FA6-B665-CFBB784F9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24" y="1818547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9900" indent="-469900" algn="ctr">
              <a:lnSpc>
                <a:spcPct val="71000"/>
              </a:lnSpc>
              <a:buClr>
                <a:srgbClr val="FF3300"/>
              </a:buClr>
              <a:buSzTx/>
              <a:buFontTx/>
              <a:buNone/>
            </a:pPr>
            <a:r>
              <a:rPr lang="th-TH" sz="2400" b="1" dirty="0">
                <a:solidFill>
                  <a:schemeClr val="tx2">
                    <a:lumMod val="50000"/>
                  </a:schemeClr>
                </a:solidFill>
                <a:latin typeface="+mj-lt"/>
                <a:ea typeface="ＭＳ Ｐゴシック" charset="-128"/>
                <a:cs typeface="ＭＳ Ｐゴシック" charset="-128"/>
              </a:rPr>
              <a:t>คำตอบ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9" name="Shape 369666">
            <a:extLst>
              <a:ext uri="{FF2B5EF4-FFF2-40B4-BE49-F238E27FC236}">
                <a16:creationId xmlns:a16="http://schemas.microsoft.com/office/drawing/2014/main" id="{E49C601D-50D3-479D-BA50-9B0698BB4576}"/>
              </a:ext>
            </a:extLst>
          </p:cNvPr>
          <p:cNvSpPr txBox="1">
            <a:spLocks noChangeArrowheads="1"/>
          </p:cNvSpPr>
          <p:nvPr/>
        </p:nvSpPr>
        <p:spPr>
          <a:xfrm>
            <a:off x="8254501" y="1779593"/>
            <a:ext cx="3565085" cy="2840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18 สัปดาห์</a:t>
            </a:r>
          </a:p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5 สัปดาห์</a:t>
            </a:r>
          </a:p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ไม่มี</a:t>
            </a:r>
          </a:p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5 สัปดาห์</a:t>
            </a:r>
          </a:p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ไม่มีผลกระทบ</a:t>
            </a:r>
          </a:p>
          <a:p>
            <a:pPr marL="457200" indent="-457200" fontAlgn="auto">
              <a:buFont typeface="+mj-lt"/>
              <a:buAutoNum type="arabicParenR"/>
            </a:pPr>
            <a:r>
              <a:rPr lang="th-TH" sz="2400" dirty="0"/>
              <a:t>ผู้ให้การสนับสนุน; 6 สัปดาห์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024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A786A-17F9-4539-9CA6-AE3816A2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บรรณานุกรมที่แนะนำ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9F9C0-6730-45E2-84C1-B3AE7082E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Harold Kerzner (2009) Project Management: A Systems Approach to Planning, Scheduling, and Controlling; John Wiley &amp; Sons; ISBN: 0470278706.</a:t>
            </a:r>
          </a:p>
          <a:p>
            <a:pPr lvl="1"/>
            <a:r>
              <a:rPr lang="en-US" dirty="0"/>
              <a:t>PMI-PMBOK (2017) “A Guide to the Project Management Body of Knowledge (PMBOK Guide 6th ed.)”. </a:t>
            </a:r>
            <a:r>
              <a:rPr lang="en-US" i="1" dirty="0"/>
              <a:t>Pennsylvania, USA: Project Management Institute (PMI)</a:t>
            </a:r>
            <a:r>
              <a:rPr lang="en-US" dirty="0"/>
              <a:t>.</a:t>
            </a:r>
          </a:p>
          <a:p>
            <a:pPr lvl="1"/>
            <a:r>
              <a:rPr lang="pt-PT" dirty="0"/>
              <a:t>Miguel, A. (2006). </a:t>
            </a:r>
            <a:r>
              <a:rPr lang="pt-PT" i="1" dirty="0"/>
              <a:t>Modern Project Management</a:t>
            </a:r>
            <a:r>
              <a:rPr lang="pt-PT" dirty="0"/>
              <a:t>(4th ed.): FCA.</a:t>
            </a:r>
          </a:p>
          <a:p>
            <a:pPr lvl="1"/>
            <a:r>
              <a:rPr lang="pt-PT" dirty="0"/>
              <a:t>Martin, P; Tate, K (2001) “Getting Started in Project Management”, </a:t>
            </a:r>
            <a:r>
              <a:rPr lang="en-US" dirty="0"/>
              <a:t>; John Wiley &amp; Sons; ISBN: 0-471-13503-8.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29980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2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02A8-F6C6-4635-AF71-F8430B17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ความเป็นมา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459E-85A8-4E1C-83FC-66C39F80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Critical path method (CPM ) </a:t>
            </a:r>
            <a:r>
              <a:rPr lang="th-TH" sz="2400" dirty="0"/>
              <a:t>เริ่มพัฒนาปี </a:t>
            </a:r>
            <a:r>
              <a:rPr lang="en-US" sz="1800" dirty="0"/>
              <a:t>1950</a:t>
            </a:r>
            <a:r>
              <a:rPr lang="en-US" sz="2400" dirty="0"/>
              <a:t>  </a:t>
            </a:r>
            <a:r>
              <a:rPr lang="th-TH" sz="2400" dirty="0"/>
              <a:t>ระยะเวลา </a:t>
            </a:r>
            <a:r>
              <a:rPr lang="en-US" sz="1800" dirty="0"/>
              <a:t>71</a:t>
            </a:r>
            <a:r>
              <a:rPr lang="en-US" sz="2400" dirty="0"/>
              <a:t> </a:t>
            </a:r>
            <a:r>
              <a:rPr lang="th-TH" sz="2400" dirty="0"/>
              <a:t>ปี</a:t>
            </a:r>
          </a:p>
          <a:p>
            <a:pPr marL="0" indent="0">
              <a:buNone/>
            </a:pPr>
            <a:r>
              <a:rPr lang="th-TH" sz="2600" dirty="0"/>
              <a:t>โดย</a:t>
            </a:r>
            <a:r>
              <a:rPr lang="th-TH" dirty="0"/>
              <a:t> </a:t>
            </a:r>
            <a:r>
              <a:rPr lang="en-US" sz="1800" dirty="0"/>
              <a:t>James E. </a:t>
            </a:r>
            <a:r>
              <a:rPr lang="en-US" sz="2200" dirty="0"/>
              <a:t>Kelley</a:t>
            </a:r>
            <a:r>
              <a:rPr lang="en-US" sz="2600" dirty="0"/>
              <a:t> </a:t>
            </a:r>
            <a:r>
              <a:rPr lang="th-TH" sz="2600" dirty="0"/>
              <a:t>เป้าหมาย หาวิธีการลดต้นทุนจากการเปิด และปิดโรงงานที่เกิด การจัดการตารางเวลาที่ ไม่มีประสิทธิภาพ โดยทำให้แน่นใจว่า ได้ดำเนินงานที่ถูกต้อง เหมาะสม  ไม่ใช่เพียงเพื่อแก้ไขปัญหาการเพิ่มแรงงาน </a:t>
            </a:r>
          </a:p>
          <a:p>
            <a:pPr marL="0" indent="0">
              <a:buNone/>
            </a:pPr>
            <a:r>
              <a:rPr lang="th-TH" sz="2600" dirty="0"/>
              <a:t>                        หากพบว่าสามารถ หลีกเลี่ยงค่าใช้จ่ายส่วนเกินได้ด้วย</a:t>
            </a:r>
          </a:p>
          <a:p>
            <a:pPr marL="0" indent="0">
              <a:buNone/>
            </a:pPr>
            <a:endParaRPr lang="th-T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h-TH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    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0498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DA2A-3BAD-4A28-BFCA-B92923FC3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เนื้อหา การวางแผนโครงการ</a:t>
            </a:r>
            <a:endParaRPr lang="pt-PT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507DB4-E9DB-406B-B45C-23CD77513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367359"/>
              </p:ext>
            </p:extLst>
          </p:nvPr>
        </p:nvGraphicFramePr>
        <p:xfrm>
          <a:off x="2999656" y="1567546"/>
          <a:ext cx="6192688" cy="4588026"/>
        </p:xfrm>
        <a:graphic>
          <a:graphicData uri="http://schemas.openxmlformats.org/drawingml/2006/table">
            <a:tbl>
              <a:tblPr/>
              <a:tblGrid>
                <a:gridCol w="1549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679"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Management Process Groups</a:t>
                      </a:r>
                    </a:p>
                  </a:txBody>
                  <a:tcPr marL="4874" marR="4874" marT="48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3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Process</a:t>
                      </a:r>
                    </a:p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Knowledge Areas</a:t>
                      </a:r>
                    </a:p>
                  </a:txBody>
                  <a:tcPr marL="4874" marR="4874" marT="48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Iniciation  (2)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Planning (24)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3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Integration (7)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the Term of Opening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Management Plan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67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Scope (6)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Scope management planning;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 requirements;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Scope definition;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WBS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628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Schedule(6)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 management planning;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 activities;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Sequencing activities;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 resources of activities;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 duration of activities;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schedule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204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Cost (4)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Management Planning;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 Costs;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Determine budget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25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Quality (3)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Management Planning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73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Resources (6)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Planning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 Activity Resources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19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Comunication  (3)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Comunication Management Planning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67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(7)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Management Planning;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Identify the risks;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 qualitative risk analysis;</a:t>
                      </a:r>
                    </a:p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response plan.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231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Acquisitions (3)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Procurement Management Planning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477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Stakekholders (4)</a:t>
                      </a:r>
                    </a:p>
                  </a:txBody>
                  <a:tcPr marL="4874" marR="4874" marT="487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Identify Stakeholders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Stakeholder Engagement Planning</a:t>
                      </a:r>
                    </a:p>
                  </a:txBody>
                  <a:tcPr marL="4874" marR="4874" marT="487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01C02E6-9967-C84B-83A8-2E1C7CB7EF84}"/>
              </a:ext>
            </a:extLst>
          </p:cNvPr>
          <p:cNvSpPr/>
          <p:nvPr/>
        </p:nvSpPr>
        <p:spPr>
          <a:xfrm>
            <a:off x="2786743" y="2380342"/>
            <a:ext cx="6662057" cy="15965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6238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8EF1A-856D-456C-A405-C107D2DE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ความสัมพันธ์ในการบริหารและการวางแผนโครงการ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DC11F-C183-41A7-B0B2-969BA13D5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220" y="2039260"/>
            <a:ext cx="7434779" cy="36185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h-TH" sz="2100" b="1" dirty="0">
                <a:latin typeface="Calibri Light"/>
              </a:rPr>
              <a:t>กระบวนการวางแผน</a:t>
            </a:r>
            <a:r>
              <a:rPr lang="en-US" sz="2100" b="1" dirty="0">
                <a:latin typeface="Calibri Light"/>
              </a:rPr>
              <a:t>  POSCCC</a:t>
            </a:r>
            <a:endParaRPr lang="th-TH" sz="2100" b="1" dirty="0">
              <a:latin typeface="Calibri Ligh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h-TH" sz="2100" b="1" dirty="0">
                <a:latin typeface="Calibri Light"/>
              </a:rPr>
              <a:t>ขอบเขต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sz="2100" b="1" dirty="0">
                <a:latin typeface="Calibri Light"/>
              </a:rPr>
              <a:t>WBS</a:t>
            </a:r>
            <a:r>
              <a:rPr lang="th-TH" sz="2100" b="1" dirty="0">
                <a:latin typeface="Calibri Light"/>
              </a:rPr>
              <a:t>     </a:t>
            </a:r>
            <a:r>
              <a:rPr lang="en-US" sz="2100" b="1" dirty="0">
                <a:latin typeface="Calibri Light"/>
              </a:rPr>
              <a:t>  </a:t>
            </a:r>
            <a:r>
              <a:rPr lang="th-TH" sz="2100" b="1" dirty="0">
                <a:latin typeface="Calibri Light"/>
              </a:rPr>
              <a:t>      </a:t>
            </a:r>
            <a:r>
              <a:rPr lang="en-US" sz="2100" b="1" dirty="0">
                <a:latin typeface="Calibri Light"/>
              </a:rPr>
              <a:t>             </a:t>
            </a:r>
            <a:r>
              <a:rPr lang="th-TH" sz="2100" b="1" dirty="0">
                <a:latin typeface="Calibri Light"/>
              </a:rPr>
              <a:t> อธิบายความสัมพันธ์ และยกตัวอย่าง</a:t>
            </a:r>
            <a:endParaRPr lang="pt-PT" sz="2100" b="1" dirty="0">
              <a:latin typeface="Calibri Ligh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h-TH" sz="2100" b="1" dirty="0">
                <a:latin typeface="Calibri Light"/>
              </a:rPr>
              <a:t>กำหนดการ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sz="2100" b="1" dirty="0">
                <a:latin typeface="Calibri Light"/>
              </a:rPr>
              <a:t>CPM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h-TH" sz="2100" b="1" dirty="0">
                <a:latin typeface="Calibri Light"/>
              </a:rPr>
              <a:t>ตัวอย่าง</a:t>
            </a:r>
            <a:endParaRPr lang="pt-PT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54D16E-E03E-6849-B60B-82F993122B12}"/>
              </a:ext>
            </a:extLst>
          </p:cNvPr>
          <p:cNvSpPr/>
          <p:nvPr/>
        </p:nvSpPr>
        <p:spPr>
          <a:xfrm>
            <a:off x="2667000" y="2039260"/>
            <a:ext cx="8445500" cy="18596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48945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4B70C-F1E2-4883-A3A8-9057C39C0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ทบทวนสิ่งที่เรียนไปแล้ว  </a:t>
            </a:r>
            <a:r>
              <a:rPr lang="th-TH" dirty="0"/>
              <a:t>การวางแผนโครงการก่อสร้าง</a:t>
            </a:r>
            <a:endParaRPr lang="pt-PT" dirty="0"/>
          </a:p>
        </p:txBody>
      </p:sp>
      <p:grpSp>
        <p:nvGrpSpPr>
          <p:cNvPr id="4" name="Agrupar 26">
            <a:extLst>
              <a:ext uri="{FF2B5EF4-FFF2-40B4-BE49-F238E27FC236}">
                <a16:creationId xmlns:a16="http://schemas.microsoft.com/office/drawing/2014/main" id="{1C8EF340-ECFC-4055-B609-C681A1B160AF}"/>
              </a:ext>
            </a:extLst>
          </p:cNvPr>
          <p:cNvGrpSpPr/>
          <p:nvPr/>
        </p:nvGrpSpPr>
        <p:grpSpPr>
          <a:xfrm>
            <a:off x="2081978" y="2133034"/>
            <a:ext cx="7956461" cy="2625878"/>
            <a:chOff x="743969" y="1709219"/>
            <a:chExt cx="10489224" cy="4389912"/>
          </a:xfrm>
        </p:grpSpPr>
        <p:sp>
          <p:nvSpPr>
            <p:cNvPr id="5" name="Retângulo: Canto Dobrado 7">
              <a:extLst>
                <a:ext uri="{FF2B5EF4-FFF2-40B4-BE49-F238E27FC236}">
                  <a16:creationId xmlns:a16="http://schemas.microsoft.com/office/drawing/2014/main" id="{BA16A71C-4F7E-46DF-819C-364C0E755BF3}"/>
                </a:ext>
              </a:extLst>
            </p:cNvPr>
            <p:cNvSpPr/>
            <p:nvPr/>
          </p:nvSpPr>
          <p:spPr>
            <a:xfrm>
              <a:off x="743969" y="2355687"/>
              <a:ext cx="1872208" cy="2880320"/>
            </a:xfrm>
            <a:prstGeom prst="foldedCorner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6" name="CaixaDeTexto 10">
              <a:extLst>
                <a:ext uri="{FF2B5EF4-FFF2-40B4-BE49-F238E27FC236}">
                  <a16:creationId xmlns:a16="http://schemas.microsoft.com/office/drawing/2014/main" id="{B4A71101-397C-48E8-AF23-FF57EEF8F3FF}"/>
                </a:ext>
              </a:extLst>
            </p:cNvPr>
            <p:cNvSpPr txBox="1"/>
            <p:nvPr/>
          </p:nvSpPr>
          <p:spPr>
            <a:xfrm>
              <a:off x="923989" y="3222040"/>
              <a:ext cx="1512168" cy="1157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4m’s</a:t>
              </a:r>
              <a:endParaRPr lang="pt-BR" sz="2100" dirty="0"/>
            </a:p>
            <a:p>
              <a:pPr algn="ctr"/>
              <a:endParaRPr lang="pt-BR" sz="2100" dirty="0"/>
            </a:p>
          </p:txBody>
        </p:sp>
        <p:sp>
          <p:nvSpPr>
            <p:cNvPr id="7" name="Seta: para a Direita 11">
              <a:extLst>
                <a:ext uri="{FF2B5EF4-FFF2-40B4-BE49-F238E27FC236}">
                  <a16:creationId xmlns:a16="http://schemas.microsoft.com/office/drawing/2014/main" id="{1A60FFC5-9004-48B6-8611-AB1E89EB8734}"/>
                </a:ext>
              </a:extLst>
            </p:cNvPr>
            <p:cNvSpPr/>
            <p:nvPr/>
          </p:nvSpPr>
          <p:spPr>
            <a:xfrm>
              <a:off x="2837369" y="3503178"/>
              <a:ext cx="1242407" cy="57606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17" name="Chave Esquerda 21">
              <a:extLst>
                <a:ext uri="{FF2B5EF4-FFF2-40B4-BE49-F238E27FC236}">
                  <a16:creationId xmlns:a16="http://schemas.microsoft.com/office/drawing/2014/main" id="{361856A7-7F54-484F-AFF1-17071F1BE9E5}"/>
                </a:ext>
              </a:extLst>
            </p:cNvPr>
            <p:cNvSpPr/>
            <p:nvPr/>
          </p:nvSpPr>
          <p:spPr>
            <a:xfrm>
              <a:off x="4342648" y="1709219"/>
              <a:ext cx="214064" cy="43890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18" name="Chave Esquerda 22">
              <a:extLst>
                <a:ext uri="{FF2B5EF4-FFF2-40B4-BE49-F238E27FC236}">
                  <a16:creationId xmlns:a16="http://schemas.microsoft.com/office/drawing/2014/main" id="{DC4FB266-5C05-4C48-8DDA-2FEDAF870DC1}"/>
                </a:ext>
              </a:extLst>
            </p:cNvPr>
            <p:cNvSpPr/>
            <p:nvPr/>
          </p:nvSpPr>
          <p:spPr>
            <a:xfrm flipH="1">
              <a:off x="7217625" y="1710079"/>
              <a:ext cx="362000" cy="43890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19" name="Seta: para a Direita 23">
              <a:extLst>
                <a:ext uri="{FF2B5EF4-FFF2-40B4-BE49-F238E27FC236}">
                  <a16:creationId xmlns:a16="http://schemas.microsoft.com/office/drawing/2014/main" id="{057ACD9F-CDB7-4B68-9725-5165A505DA2E}"/>
                </a:ext>
              </a:extLst>
            </p:cNvPr>
            <p:cNvSpPr/>
            <p:nvPr/>
          </p:nvSpPr>
          <p:spPr>
            <a:xfrm>
              <a:off x="7824192" y="3615713"/>
              <a:ext cx="1242407" cy="57606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20" name="Retângulo: Canto Dobrado 24">
              <a:extLst>
                <a:ext uri="{FF2B5EF4-FFF2-40B4-BE49-F238E27FC236}">
                  <a16:creationId xmlns:a16="http://schemas.microsoft.com/office/drawing/2014/main" id="{D68022C3-A4DC-4C34-9DF6-A7A749A10D49}"/>
                </a:ext>
              </a:extLst>
            </p:cNvPr>
            <p:cNvSpPr/>
            <p:nvPr/>
          </p:nvSpPr>
          <p:spPr>
            <a:xfrm>
              <a:off x="9360985" y="2424575"/>
              <a:ext cx="1872208" cy="2880320"/>
            </a:xfrm>
            <a:prstGeom prst="foldedCorner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100"/>
            </a:p>
          </p:txBody>
        </p:sp>
        <p:sp>
          <p:nvSpPr>
            <p:cNvPr id="21" name="CaixaDeTexto 25">
              <a:extLst>
                <a:ext uri="{FF2B5EF4-FFF2-40B4-BE49-F238E27FC236}">
                  <a16:creationId xmlns:a16="http://schemas.microsoft.com/office/drawing/2014/main" id="{4D811C47-D48A-4D9A-9466-5603FD810D37}"/>
                </a:ext>
              </a:extLst>
            </p:cNvPr>
            <p:cNvSpPr txBox="1"/>
            <p:nvPr/>
          </p:nvSpPr>
          <p:spPr>
            <a:xfrm>
              <a:off x="9484454" y="3680068"/>
              <a:ext cx="1512168" cy="694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100" dirty="0"/>
                <a:t>เป้าหมาย</a:t>
              </a:r>
              <a:endParaRPr lang="pt-BR" sz="2100" dirty="0"/>
            </a:p>
          </p:txBody>
        </p:sp>
      </p:grpSp>
      <p:sp>
        <p:nvSpPr>
          <p:cNvPr id="22" name="Chave Direita 27">
            <a:extLst>
              <a:ext uri="{FF2B5EF4-FFF2-40B4-BE49-F238E27FC236}">
                <a16:creationId xmlns:a16="http://schemas.microsoft.com/office/drawing/2014/main" id="{90309EB8-1A72-461A-A6E1-C7BB694C685A}"/>
              </a:ext>
            </a:extLst>
          </p:cNvPr>
          <p:cNvSpPr/>
          <p:nvPr/>
        </p:nvSpPr>
        <p:spPr>
          <a:xfrm rot="5400000">
            <a:off x="7372591" y="2131421"/>
            <a:ext cx="159986" cy="5603087"/>
          </a:xfrm>
          <a:prstGeom prst="rightBrace">
            <a:avLst>
              <a:gd name="adj1" fmla="val 8333"/>
              <a:gd name="adj2" fmla="val 4904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100"/>
          </a:p>
        </p:txBody>
      </p:sp>
      <p:sp>
        <p:nvSpPr>
          <p:cNvPr id="23" name="CaixaDeTexto 28">
            <a:extLst>
              <a:ext uri="{FF2B5EF4-FFF2-40B4-BE49-F238E27FC236}">
                <a16:creationId xmlns:a16="http://schemas.microsoft.com/office/drawing/2014/main" id="{40AD3113-17F5-4488-97AE-33F491AFBA33}"/>
              </a:ext>
            </a:extLst>
          </p:cNvPr>
          <p:cNvSpPr txBox="1"/>
          <p:nvPr/>
        </p:nvSpPr>
        <p:spPr>
          <a:xfrm>
            <a:off x="6289151" y="5132859"/>
            <a:ext cx="37868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dirty="0"/>
              <a:t>ผลกระทบที่อาจเกิดจากความไม่รู้</a:t>
            </a:r>
            <a:endParaRPr lang="pt-BR" sz="2100" dirty="0"/>
          </a:p>
        </p:txBody>
      </p:sp>
      <p:sp>
        <p:nvSpPr>
          <p:cNvPr id="24" name="Chave Direita 29">
            <a:extLst>
              <a:ext uri="{FF2B5EF4-FFF2-40B4-BE49-F238E27FC236}">
                <a16:creationId xmlns:a16="http://schemas.microsoft.com/office/drawing/2014/main" id="{0EF694F0-672B-47F1-981F-20CFD9989C99}"/>
              </a:ext>
            </a:extLst>
          </p:cNvPr>
          <p:cNvSpPr/>
          <p:nvPr/>
        </p:nvSpPr>
        <p:spPr>
          <a:xfrm rot="5400000">
            <a:off x="3132850" y="3624799"/>
            <a:ext cx="119903" cy="2638352"/>
          </a:xfrm>
          <a:prstGeom prst="rightBrace">
            <a:avLst>
              <a:gd name="adj1" fmla="val 8333"/>
              <a:gd name="adj2" fmla="val 4904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100"/>
          </a:p>
        </p:txBody>
      </p:sp>
      <p:sp>
        <p:nvSpPr>
          <p:cNvPr id="25" name="CaixaDeTexto 30">
            <a:extLst>
              <a:ext uri="{FF2B5EF4-FFF2-40B4-BE49-F238E27FC236}">
                <a16:creationId xmlns:a16="http://schemas.microsoft.com/office/drawing/2014/main" id="{32D48EF2-07F4-451C-95C7-64104D2B3EEF}"/>
              </a:ext>
            </a:extLst>
          </p:cNvPr>
          <p:cNvSpPr txBox="1"/>
          <p:nvPr/>
        </p:nvSpPr>
        <p:spPr>
          <a:xfrm>
            <a:off x="1789064" y="5127661"/>
            <a:ext cx="3383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100" dirty="0"/>
              <a:t>สรุป </a:t>
            </a:r>
            <a:r>
              <a:rPr lang="en-US" sz="2100" dirty="0"/>
              <a:t>4m’s </a:t>
            </a:r>
            <a:r>
              <a:rPr lang="th-TH" sz="2100" dirty="0"/>
              <a:t>บอกกล่าวความสัมพันธ์</a:t>
            </a:r>
            <a:endParaRPr lang="pt-BR" sz="2100" dirty="0"/>
          </a:p>
        </p:txBody>
      </p:sp>
      <p:sp>
        <p:nvSpPr>
          <p:cNvPr id="26" name="CaixaDeTexto 31">
            <a:extLst>
              <a:ext uri="{FF2B5EF4-FFF2-40B4-BE49-F238E27FC236}">
                <a16:creationId xmlns:a16="http://schemas.microsoft.com/office/drawing/2014/main" id="{95EB89B4-A554-4FF5-A022-C780B73E4958}"/>
              </a:ext>
            </a:extLst>
          </p:cNvPr>
          <p:cNvSpPr txBox="1"/>
          <p:nvPr/>
        </p:nvSpPr>
        <p:spPr>
          <a:xfrm>
            <a:off x="3502116" y="2899448"/>
            <a:ext cx="1206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/>
              <a:t>วิธีจัดการ</a:t>
            </a:r>
            <a:endParaRPr lang="pt-BR" dirty="0"/>
          </a:p>
        </p:txBody>
      </p: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AF4895B3-9078-4C71-A23E-F1C54D29031E}"/>
              </a:ext>
            </a:extLst>
          </p:cNvPr>
          <p:cNvSpPr txBox="1"/>
          <p:nvPr/>
        </p:nvSpPr>
        <p:spPr>
          <a:xfrm>
            <a:off x="5199249" y="2059898"/>
            <a:ext cx="1164271" cy="2793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950" dirty="0"/>
              <a:t>ขอบเขต</a:t>
            </a:r>
          </a:p>
          <a:p>
            <a:r>
              <a:rPr lang="th-TH" sz="1950" dirty="0"/>
              <a:t>กำหนดการ</a:t>
            </a:r>
          </a:p>
          <a:p>
            <a:r>
              <a:rPr lang="th-TH" sz="1950" dirty="0"/>
              <a:t>ค่าใช้จ่าย</a:t>
            </a:r>
          </a:p>
          <a:p>
            <a:r>
              <a:rPr lang="th-TH" sz="1950" dirty="0"/>
              <a:t>ทรัพยากร</a:t>
            </a:r>
          </a:p>
          <a:p>
            <a:r>
              <a:rPr lang="th-TH" sz="1950" dirty="0"/>
              <a:t>คุณภาพ</a:t>
            </a:r>
          </a:p>
          <a:p>
            <a:r>
              <a:rPr lang="th-TH" sz="1950" dirty="0"/>
              <a:t>การสื่อสาร</a:t>
            </a:r>
          </a:p>
          <a:p>
            <a:r>
              <a:rPr lang="th-TH" sz="1950" dirty="0"/>
              <a:t>ความเสี่ยง</a:t>
            </a:r>
          </a:p>
          <a:p>
            <a:r>
              <a:rPr lang="th-TH" sz="1950" dirty="0"/>
              <a:t>การได้มา</a:t>
            </a:r>
          </a:p>
          <a:p>
            <a:r>
              <a:rPr lang="th-TH" sz="1950" dirty="0"/>
              <a:t>ส่วนที่สนใจ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41010E-D2D0-504A-B103-ECD4E77BA5A0}"/>
              </a:ext>
            </a:extLst>
          </p:cNvPr>
          <p:cNvSpPr txBox="1"/>
          <p:nvPr/>
        </p:nvSpPr>
        <p:spPr>
          <a:xfrm>
            <a:off x="6417243" y="2611730"/>
            <a:ext cx="336952" cy="1477328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  <a:p>
            <a:r>
              <a:rPr lang="en-US" dirty="0"/>
              <a:t>O</a:t>
            </a:r>
          </a:p>
          <a:p>
            <a:r>
              <a:rPr lang="en-US" dirty="0"/>
              <a:t>S</a:t>
            </a:r>
          </a:p>
          <a:p>
            <a:r>
              <a:rPr lang="en-US" dirty="0"/>
              <a:t>C</a:t>
            </a:r>
          </a:p>
          <a:p>
            <a:r>
              <a:rPr lang="en-US" dirty="0"/>
              <a:t>C</a:t>
            </a:r>
            <a:endParaRPr lang="en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1407CF-9860-3942-BA0E-0B4C4914A87F}"/>
              </a:ext>
            </a:extLst>
          </p:cNvPr>
          <p:cNvSpPr/>
          <p:nvPr/>
        </p:nvSpPr>
        <p:spPr>
          <a:xfrm>
            <a:off x="2001670" y="2420889"/>
            <a:ext cx="1668228" cy="18629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CCE682-283F-D24A-AF39-10457B10FB3C}"/>
              </a:ext>
            </a:extLst>
          </p:cNvPr>
          <p:cNvSpPr/>
          <p:nvPr/>
        </p:nvSpPr>
        <p:spPr>
          <a:xfrm>
            <a:off x="5172932" y="2059899"/>
            <a:ext cx="1116218" cy="12520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F90B7D-C288-A94E-BD95-8A9016A29809}"/>
              </a:ext>
            </a:extLst>
          </p:cNvPr>
          <p:cNvSpPr/>
          <p:nvPr/>
        </p:nvSpPr>
        <p:spPr>
          <a:xfrm>
            <a:off x="4612310" y="1727200"/>
            <a:ext cx="2654763" cy="31568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09480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4">
            <a:extLst>
              <a:ext uri="{FF2B5EF4-FFF2-40B4-BE49-F238E27FC236}">
                <a16:creationId xmlns:a16="http://schemas.microsoft.com/office/drawing/2014/main" id="{88C6496E-77E5-4485-A44E-9BD648CF0B2D}"/>
              </a:ext>
            </a:extLst>
          </p:cNvPr>
          <p:cNvGrpSpPr/>
          <p:nvPr/>
        </p:nvGrpSpPr>
        <p:grpSpPr>
          <a:xfrm>
            <a:off x="1411356" y="1224432"/>
            <a:ext cx="7849608" cy="5155257"/>
            <a:chOff x="323456" y="2336557"/>
            <a:chExt cx="4709701" cy="2051651"/>
          </a:xfrm>
        </p:grpSpPr>
        <p:sp>
          <p:nvSpPr>
            <p:cNvPr id="5" name="Rectangle 75785">
              <a:extLst>
                <a:ext uri="{FF2B5EF4-FFF2-40B4-BE49-F238E27FC236}">
                  <a16:creationId xmlns:a16="http://schemas.microsoft.com/office/drawing/2014/main" id="{C7E4D25B-6D92-44BF-88C9-1E4CEF240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660" y="2336557"/>
              <a:ext cx="1148427" cy="623363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TextBox 75787">
              <a:extLst>
                <a:ext uri="{FF2B5EF4-FFF2-40B4-BE49-F238E27FC236}">
                  <a16:creationId xmlns:a16="http://schemas.microsoft.com/office/drawing/2014/main" id="{FC11974C-FF60-41FA-B5AF-73A648C8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456" y="2336557"/>
              <a:ext cx="1148427" cy="200878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( Start )</a:t>
              </a: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200" b="1" dirty="0"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7" name="TextBox 75788">
              <a:extLst>
                <a:ext uri="{FF2B5EF4-FFF2-40B4-BE49-F238E27FC236}">
                  <a16:creationId xmlns:a16="http://schemas.microsoft.com/office/drawing/2014/main" id="{45AB7BE8-0FF6-46D2-AD97-DB5B73567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770" y="3062990"/>
              <a:ext cx="1148428" cy="102142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8" name="TextBox 75790">
              <a:extLst>
                <a:ext uri="{FF2B5EF4-FFF2-40B4-BE49-F238E27FC236}">
                  <a16:creationId xmlns:a16="http://schemas.microsoft.com/office/drawing/2014/main" id="{B739DC13-91A7-4342-910A-64A0FE168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2526" y="2336557"/>
              <a:ext cx="940631" cy="205165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(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All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Commissioning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)</a:t>
              </a: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0" name="TextBox 75792">
              <a:extLst>
                <a:ext uri="{FF2B5EF4-FFF2-40B4-BE49-F238E27FC236}">
                  <a16:creationId xmlns:a16="http://schemas.microsoft.com/office/drawing/2014/main" id="{52AF9332-FA7E-424A-8EEC-06CCB079C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0058" y="2336557"/>
              <a:ext cx="1148427" cy="205165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12" name="TextBox 75795">
              <a:extLst>
                <a:ext uri="{FF2B5EF4-FFF2-40B4-BE49-F238E27FC236}">
                  <a16:creationId xmlns:a16="http://schemas.microsoft.com/office/drawing/2014/main" id="{DA0314EA-B761-48CA-8406-D50C3099B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2061" y="2341467"/>
              <a:ext cx="1064170" cy="600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     (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Process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Of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Works )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B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: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Construction</a:t>
              </a:r>
              <a:r>
                <a:rPr lang="pt-BR" sz="1400" b="1" dirty="0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</a:t>
              </a:r>
              <a:r>
                <a:rPr lang="pt-BR" sz="1400" b="1" dirty="0" err="1">
                  <a:solidFill>
                    <a:srgbClr val="0432FF"/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Internal</a:t>
              </a:r>
              <a:endPara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4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- Steel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Structure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Works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- Architect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Work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Office 1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st</a:t>
              </a:r>
              <a:endPara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- Architect 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Work</a:t>
              </a:r>
              <a:r>
                <a:rPr lang="pt-BR" sz="1200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Office  2 </a:t>
              </a:r>
              <a:r>
                <a:rPr lang="pt-BR" sz="1200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nd</a:t>
              </a:r>
              <a:endPara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  <p:sp>
          <p:nvSpPr>
            <p:cNvPr id="28" name="TextBox 75789">
              <a:extLst>
                <a:ext uri="{FF2B5EF4-FFF2-40B4-BE49-F238E27FC236}">
                  <a16:creationId xmlns:a16="http://schemas.microsoft.com/office/drawing/2014/main" id="{CD579AC1-2B27-4539-989C-653362CC0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769" y="4155910"/>
              <a:ext cx="1148427" cy="2204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b="1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D</a:t>
              </a: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: </a:t>
              </a:r>
              <a:r>
                <a:rPr lang="pt-BR" sz="1200" b="1" dirty="0" err="1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Electrical</a:t>
              </a: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HV</a:t>
              </a:r>
            </a:p>
            <a:p>
              <a:pPr defTabSz="914400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t-BR" sz="1200" b="1" dirty="0">
                  <a:solidFill>
                    <a:schemeClr val="tx2">
                      <a:lumMod val="50000"/>
                    </a:schemeClr>
                  </a:solidFill>
                  <a:latin typeface="Cordia New" panose="020B0304020202020204" pitchFamily="34" charset="-34"/>
                  <a:cs typeface="Cordia New" panose="020B0304020202020204" pitchFamily="34" charset="-34"/>
                </a:rPr>
                <a:t>     -  MDB PANEL</a:t>
              </a:r>
              <a:endParaRPr lang="en-US" sz="12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endParaRPr>
            </a:p>
          </p:txBody>
        </p:sp>
      </p:grpSp>
      <p:sp>
        <p:nvSpPr>
          <p:cNvPr id="29" name="TextBox 75795">
            <a:extLst>
              <a:ext uri="{FF2B5EF4-FFF2-40B4-BE49-F238E27FC236}">
                <a16:creationId xmlns:a16="http://schemas.microsoft.com/office/drawing/2014/main" id="{69978DD0-2413-AB41-A55B-1E3DB2293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615" y="3160929"/>
            <a:ext cx="1643167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C: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Construction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External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Foundation for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Car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parking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Motorcycle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Solvent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Building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Cl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Room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Comp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22 KW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Area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Rain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Drainge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2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1" name="TextBox 75795">
            <a:extLst>
              <a:ext uri="{FF2B5EF4-FFF2-40B4-BE49-F238E27FC236}">
                <a16:creationId xmlns:a16="http://schemas.microsoft.com/office/drawing/2014/main" id="{9E8C93DA-100C-2E44-A78E-E03156445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215" y="1209488"/>
            <a:ext cx="1800316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Procee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Of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Works )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Electrical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&amp;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Pluge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Alarm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Emegency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000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 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Cooling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Piping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supply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, Soft ,RO,DI ,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Temp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Chiller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Collector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Process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Reinstallation</a:t>
            </a:r>
            <a:r>
              <a:rPr lang="pt-BR" sz="1000" dirty="0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highlight>
                <a:srgbClr val="FFFF00"/>
              </a:highligh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2" name="TextBox 75795">
            <a:extLst>
              <a:ext uri="{FF2B5EF4-FFF2-40B4-BE49-F238E27FC236}">
                <a16:creationId xmlns:a16="http://schemas.microsoft.com/office/drawing/2014/main" id="{715A7AD5-90B7-F749-927A-C6E4BA05D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651" y="1624545"/>
            <a:ext cx="1487827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DrawingStructure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DrawingArchitect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Electical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M’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Method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Statement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Material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Management Master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Meeting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Kick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Off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en-US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 Progress :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Daily  works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Weekly  works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Monthly works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75790">
            <a:extLst>
              <a:ext uri="{FF2B5EF4-FFF2-40B4-BE49-F238E27FC236}">
                <a16:creationId xmlns:a16="http://schemas.microsoft.com/office/drawing/2014/main" id="{C5196778-8B76-EB44-94E8-F1060CF6E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4124" y="1224432"/>
            <a:ext cx="1848413" cy="515525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 END )</a:t>
            </a: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7C0092E6-F8EE-4E42-99CC-E79DC738246B}"/>
              </a:ext>
            </a:extLst>
          </p:cNvPr>
          <p:cNvSpPr txBox="1">
            <a:spLocks/>
          </p:cNvSpPr>
          <p:nvPr/>
        </p:nvSpPr>
        <p:spPr>
          <a:xfrm>
            <a:off x="829761" y="300279"/>
            <a:ext cx="5802267" cy="5136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Timeline Project :  </a:t>
            </a:r>
          </a:p>
        </p:txBody>
      </p:sp>
      <p:sp>
        <p:nvSpPr>
          <p:cNvPr id="40" name="Chord 39">
            <a:extLst>
              <a:ext uri="{FF2B5EF4-FFF2-40B4-BE49-F238E27FC236}">
                <a16:creationId xmlns:a16="http://schemas.microsoft.com/office/drawing/2014/main" id="{0EC2DDBC-3F08-364C-BCFC-53CBFDDDC874}"/>
              </a:ext>
            </a:extLst>
          </p:cNvPr>
          <p:cNvSpPr/>
          <p:nvPr/>
        </p:nvSpPr>
        <p:spPr>
          <a:xfrm>
            <a:off x="2158789" y="648613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1" name="Circle: Hollow 7">
            <a:extLst>
              <a:ext uri="{FF2B5EF4-FFF2-40B4-BE49-F238E27FC236}">
                <a16:creationId xmlns:a16="http://schemas.microsoft.com/office/drawing/2014/main" id="{ADBF3DDB-1B1B-E54D-AFE3-779577385181}"/>
              </a:ext>
            </a:extLst>
          </p:cNvPr>
          <p:cNvSpPr/>
          <p:nvPr/>
        </p:nvSpPr>
        <p:spPr>
          <a:xfrm>
            <a:off x="2158790" y="669199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Chord 41">
            <a:extLst>
              <a:ext uri="{FF2B5EF4-FFF2-40B4-BE49-F238E27FC236}">
                <a16:creationId xmlns:a16="http://schemas.microsoft.com/office/drawing/2014/main" id="{213FD9C0-37DE-2B4F-8F21-A55E3386651E}"/>
              </a:ext>
            </a:extLst>
          </p:cNvPr>
          <p:cNvSpPr/>
          <p:nvPr/>
        </p:nvSpPr>
        <p:spPr>
          <a:xfrm>
            <a:off x="4235255" y="652532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3" name="Chord 42">
            <a:extLst>
              <a:ext uri="{FF2B5EF4-FFF2-40B4-BE49-F238E27FC236}">
                <a16:creationId xmlns:a16="http://schemas.microsoft.com/office/drawing/2014/main" id="{5BE23047-D36C-8E44-AA82-64C286EA2ED6}"/>
              </a:ext>
            </a:extLst>
          </p:cNvPr>
          <p:cNvSpPr/>
          <p:nvPr/>
        </p:nvSpPr>
        <p:spPr>
          <a:xfrm>
            <a:off x="6311720" y="636498"/>
            <a:ext cx="419201" cy="370155"/>
          </a:xfrm>
          <a:prstGeom prst="chord">
            <a:avLst>
              <a:gd name="adj1" fmla="val 13371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4" name="Chord 43">
            <a:extLst>
              <a:ext uri="{FF2B5EF4-FFF2-40B4-BE49-F238E27FC236}">
                <a16:creationId xmlns:a16="http://schemas.microsoft.com/office/drawing/2014/main" id="{72BB177F-2211-2441-BB3C-52561204817A}"/>
              </a:ext>
            </a:extLst>
          </p:cNvPr>
          <p:cNvSpPr/>
          <p:nvPr/>
        </p:nvSpPr>
        <p:spPr>
          <a:xfrm>
            <a:off x="8267493" y="669199"/>
            <a:ext cx="419201" cy="370155"/>
          </a:xfrm>
          <a:prstGeom prst="chord">
            <a:avLst>
              <a:gd name="adj1" fmla="val 54518"/>
              <a:gd name="adj2" fmla="val 107785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5" name="Chord 44">
            <a:extLst>
              <a:ext uri="{FF2B5EF4-FFF2-40B4-BE49-F238E27FC236}">
                <a16:creationId xmlns:a16="http://schemas.microsoft.com/office/drawing/2014/main" id="{F0F75DE0-7081-F449-9A34-ADAC3AE9AF95}"/>
              </a:ext>
            </a:extLst>
          </p:cNvPr>
          <p:cNvSpPr/>
          <p:nvPr/>
        </p:nvSpPr>
        <p:spPr>
          <a:xfrm>
            <a:off x="10116602" y="669199"/>
            <a:ext cx="419201" cy="370155"/>
          </a:xfrm>
          <a:prstGeom prst="chord">
            <a:avLst>
              <a:gd name="adj1" fmla="val 54518"/>
              <a:gd name="adj2" fmla="val 1077857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6" name="Circle: Hollow 7">
            <a:extLst>
              <a:ext uri="{FF2B5EF4-FFF2-40B4-BE49-F238E27FC236}">
                <a16:creationId xmlns:a16="http://schemas.microsoft.com/office/drawing/2014/main" id="{52264F6C-1735-7243-B12A-B20ACA718B70}"/>
              </a:ext>
            </a:extLst>
          </p:cNvPr>
          <p:cNvSpPr/>
          <p:nvPr/>
        </p:nvSpPr>
        <p:spPr>
          <a:xfrm>
            <a:off x="4235254" y="663783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Circle: Hollow 7">
            <a:extLst>
              <a:ext uri="{FF2B5EF4-FFF2-40B4-BE49-F238E27FC236}">
                <a16:creationId xmlns:a16="http://schemas.microsoft.com/office/drawing/2014/main" id="{AFA800E1-5D27-934A-83BC-62C89C5A423D}"/>
              </a:ext>
            </a:extLst>
          </p:cNvPr>
          <p:cNvSpPr/>
          <p:nvPr/>
        </p:nvSpPr>
        <p:spPr>
          <a:xfrm>
            <a:off x="6311720" y="636498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Circle: Hollow 7">
            <a:extLst>
              <a:ext uri="{FF2B5EF4-FFF2-40B4-BE49-F238E27FC236}">
                <a16:creationId xmlns:a16="http://schemas.microsoft.com/office/drawing/2014/main" id="{41317B1A-7624-0544-9E5D-BB54F5CDB3FB}"/>
              </a:ext>
            </a:extLst>
          </p:cNvPr>
          <p:cNvSpPr/>
          <p:nvPr/>
        </p:nvSpPr>
        <p:spPr>
          <a:xfrm>
            <a:off x="8267493" y="663783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Circle: Hollow 7">
            <a:extLst>
              <a:ext uri="{FF2B5EF4-FFF2-40B4-BE49-F238E27FC236}">
                <a16:creationId xmlns:a16="http://schemas.microsoft.com/office/drawing/2014/main" id="{7EF7B26F-43A1-5546-BEB5-579EF4CE8B27}"/>
              </a:ext>
            </a:extLst>
          </p:cNvPr>
          <p:cNvSpPr/>
          <p:nvPr/>
        </p:nvSpPr>
        <p:spPr>
          <a:xfrm>
            <a:off x="10116602" y="672248"/>
            <a:ext cx="419201" cy="370155"/>
          </a:xfrm>
          <a:prstGeom prst="donut">
            <a:avLst>
              <a:gd name="adj" fmla="val 14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D76C266-9602-604E-8BF8-61ED3CC9B21B}"/>
              </a:ext>
            </a:extLst>
          </p:cNvPr>
          <p:cNvSpPr txBox="1"/>
          <p:nvPr/>
        </p:nvSpPr>
        <p:spPr>
          <a:xfrm>
            <a:off x="4193022" y="797481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 90 Days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3C13AA-A6B0-2B49-A1C4-18009782A9CB}"/>
              </a:ext>
            </a:extLst>
          </p:cNvPr>
          <p:cNvSpPr txBox="1"/>
          <p:nvPr/>
        </p:nvSpPr>
        <p:spPr>
          <a:xfrm>
            <a:off x="6269488" y="79186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120 Days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788AE6-097A-8A46-A437-5A6657096174}"/>
              </a:ext>
            </a:extLst>
          </p:cNvPr>
          <p:cNvSpPr txBox="1"/>
          <p:nvPr/>
        </p:nvSpPr>
        <p:spPr>
          <a:xfrm>
            <a:off x="8267492" y="813909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D13E839-929B-4347-A38C-3B460934D6AD}"/>
              </a:ext>
            </a:extLst>
          </p:cNvPr>
          <p:cNvSpPr txBox="1"/>
          <p:nvPr/>
        </p:nvSpPr>
        <p:spPr>
          <a:xfrm>
            <a:off x="2158788" y="80051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7  Days</a:t>
            </a:r>
          </a:p>
        </p:txBody>
      </p:sp>
      <p:sp>
        <p:nvSpPr>
          <p:cNvPr id="54" name="TextBox 75795">
            <a:extLst>
              <a:ext uri="{FF2B5EF4-FFF2-40B4-BE49-F238E27FC236}">
                <a16:creationId xmlns:a16="http://schemas.microsoft.com/office/drawing/2014/main" id="{535CF6C5-144F-D946-9C43-C6C3C128F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543" y="1493740"/>
            <a:ext cx="1960288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Electrical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  <a:endParaRPr lang="pt-BR" sz="1000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&amp;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Pluge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Fire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Alarm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Emegency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lighting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Utility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Power for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 : </a:t>
            </a:r>
            <a:r>
              <a:rPr lang="pt-BR" sz="10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r>
              <a:rPr lang="pt-BR" sz="10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Air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condition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Ventilation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Cooling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Piping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Water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supply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, Soft ,RO,DI ,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Temp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Chiller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0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Duct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Collector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Process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drain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system</a:t>
            </a: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installation</a:t>
            </a:r>
            <a:r>
              <a:rPr lang="pt-BR" sz="1000" dirty="0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000" dirty="0" err="1">
                <a:highlight>
                  <a:srgbClr val="FFFF00"/>
                </a:highlight>
                <a:latin typeface="Cordia New" panose="020B0304020202020204" pitchFamily="34" charset="-34"/>
                <a:cs typeface="Cordia New" panose="020B0304020202020204" pitchFamily="34" charset="-34"/>
              </a:rPr>
              <a:t>Machine</a:t>
            </a:r>
            <a:endParaRPr lang="pt-BR" sz="1000" dirty="0">
              <a:highlight>
                <a:srgbClr val="FFFF00"/>
              </a:highlight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171450" indent="-171450"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endParaRPr lang="pt-BR" sz="12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5" name="TextBox 75795">
            <a:extLst>
              <a:ext uri="{FF2B5EF4-FFF2-40B4-BE49-F238E27FC236}">
                <a16:creationId xmlns:a16="http://schemas.microsoft.com/office/drawing/2014/main" id="{4DF3BC97-B1BF-4248-B621-9CE015A54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8205" y="1682368"/>
            <a:ext cx="1680249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As - Build 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DrawingStructure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DrawingArchitect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work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Electical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Drawing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Mechanical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400" b="1" dirty="0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M’</a:t>
            </a:r>
            <a:r>
              <a:rPr lang="pt-BR" sz="1400" b="1" dirty="0" err="1">
                <a:solidFill>
                  <a:srgbClr val="0432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s</a:t>
            </a:r>
            <a:endParaRPr lang="pt-BR" sz="1400" b="1" dirty="0">
              <a:solidFill>
                <a:srgbClr val="0432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Method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Buarantee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: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Report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Material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Guarantee</a:t>
            </a:r>
            <a:endParaRPr lang="pt-BR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 Schedule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Plan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- Management  PM  1 </a:t>
            </a:r>
            <a:r>
              <a:rPr lang="pt-BR" sz="1200" dirty="0" err="1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Year</a:t>
            </a:r>
            <a:r>
              <a:rPr lang="pt-BR" sz="1200" dirty="0">
                <a:solidFill>
                  <a:schemeClr val="tx2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.</a:t>
            </a: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pt-BR" sz="1400" b="1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defTabSz="91440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CDF468-4A94-284C-81A8-55324A7FE490}"/>
              </a:ext>
            </a:extLst>
          </p:cNvPr>
          <p:cNvSpPr txBox="1"/>
          <p:nvPr/>
        </p:nvSpPr>
        <p:spPr>
          <a:xfrm>
            <a:off x="10091020" y="808522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E84827DC-337B-6B41-B81F-986EFC420B48}"/>
              </a:ext>
            </a:extLst>
          </p:cNvPr>
          <p:cNvSpPr/>
          <p:nvPr/>
        </p:nvSpPr>
        <p:spPr>
          <a:xfrm>
            <a:off x="3083523" y="811307"/>
            <a:ext cx="233042" cy="170916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11BB941E-0762-044C-96CA-5823AA8E5D32}"/>
              </a:ext>
            </a:extLst>
          </p:cNvPr>
          <p:cNvSpPr/>
          <p:nvPr/>
        </p:nvSpPr>
        <p:spPr>
          <a:xfrm>
            <a:off x="5139394" y="728451"/>
            <a:ext cx="427932" cy="18454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59" name="Right Arrow 58">
            <a:extLst>
              <a:ext uri="{FF2B5EF4-FFF2-40B4-BE49-F238E27FC236}">
                <a16:creationId xmlns:a16="http://schemas.microsoft.com/office/drawing/2014/main" id="{6F36FD2B-66DE-DD43-8906-0D2342C89C15}"/>
              </a:ext>
            </a:extLst>
          </p:cNvPr>
          <p:cNvSpPr/>
          <p:nvPr/>
        </p:nvSpPr>
        <p:spPr>
          <a:xfrm>
            <a:off x="7771953" y="802651"/>
            <a:ext cx="206874" cy="17957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 dirty="0"/>
          </a:p>
        </p:txBody>
      </p:sp>
      <p:sp>
        <p:nvSpPr>
          <p:cNvPr id="60" name="Right Arrow 59">
            <a:extLst>
              <a:ext uri="{FF2B5EF4-FFF2-40B4-BE49-F238E27FC236}">
                <a16:creationId xmlns:a16="http://schemas.microsoft.com/office/drawing/2014/main" id="{49372210-973D-DC41-A7DA-8023D0E33E35}"/>
              </a:ext>
            </a:extLst>
          </p:cNvPr>
          <p:cNvSpPr/>
          <p:nvPr/>
        </p:nvSpPr>
        <p:spPr>
          <a:xfrm rot="10800000">
            <a:off x="5303720" y="918944"/>
            <a:ext cx="733668" cy="19017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61" name="Right Arrow 60">
            <a:extLst>
              <a:ext uri="{FF2B5EF4-FFF2-40B4-BE49-F238E27FC236}">
                <a16:creationId xmlns:a16="http://schemas.microsoft.com/office/drawing/2014/main" id="{342CB994-352F-214A-8D60-5E56AC2B010F}"/>
              </a:ext>
            </a:extLst>
          </p:cNvPr>
          <p:cNvSpPr/>
          <p:nvPr/>
        </p:nvSpPr>
        <p:spPr>
          <a:xfrm>
            <a:off x="9688830" y="816111"/>
            <a:ext cx="117321" cy="155322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7429715-6FAE-F040-9504-D82A14CFEB26}"/>
              </a:ext>
            </a:extLst>
          </p:cNvPr>
          <p:cNvSpPr txBox="1"/>
          <p:nvPr/>
        </p:nvSpPr>
        <p:spPr>
          <a:xfrm>
            <a:off x="2961972" y="626493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7  Days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9D23EBA-9AC0-B94A-9A46-1E8EEFD367A7}"/>
              </a:ext>
            </a:extLst>
          </p:cNvPr>
          <p:cNvSpPr txBox="1"/>
          <p:nvPr/>
        </p:nvSpPr>
        <p:spPr>
          <a:xfrm>
            <a:off x="5056122" y="589025"/>
            <a:ext cx="4828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 90 Days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2595D7B-B41E-5540-9886-D4CF68DD766D}"/>
              </a:ext>
            </a:extLst>
          </p:cNvPr>
          <p:cNvSpPr txBox="1"/>
          <p:nvPr/>
        </p:nvSpPr>
        <p:spPr>
          <a:xfrm>
            <a:off x="5612425" y="797481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120 Days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4709B2A-89A9-0D4D-A40E-9F92A7B534B3}"/>
              </a:ext>
            </a:extLst>
          </p:cNvPr>
          <p:cNvSpPr txBox="1"/>
          <p:nvPr/>
        </p:nvSpPr>
        <p:spPr>
          <a:xfrm>
            <a:off x="7615908" y="641235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88CA66F-B014-A640-81CF-FECE767D6726}"/>
              </a:ext>
            </a:extLst>
          </p:cNvPr>
          <p:cNvSpPr txBox="1"/>
          <p:nvPr/>
        </p:nvSpPr>
        <p:spPr>
          <a:xfrm>
            <a:off x="9472549" y="604239"/>
            <a:ext cx="4619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H" sz="900" dirty="0">
                <a:latin typeface="Cordia New" panose="020B0304020202020204" pitchFamily="34" charset="-34"/>
                <a:cs typeface="Cordia New" panose="020B0304020202020204" pitchFamily="34" charset="-34"/>
              </a:rPr>
              <a:t>15 Days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F4DF400-5CD3-1148-91F9-A68C72E3DC6E}"/>
              </a:ext>
            </a:extLst>
          </p:cNvPr>
          <p:cNvSpPr txBox="1"/>
          <p:nvPr/>
        </p:nvSpPr>
        <p:spPr>
          <a:xfrm>
            <a:off x="2263576" y="615438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0042C1B-3A59-444F-A7CC-80CAA7A7C8B9}"/>
              </a:ext>
            </a:extLst>
          </p:cNvPr>
          <p:cNvSpPr txBox="1"/>
          <p:nvPr/>
        </p:nvSpPr>
        <p:spPr>
          <a:xfrm>
            <a:off x="4321247" y="626306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346D5FA-C961-AE4E-8AA4-5D12EAA7103F}"/>
              </a:ext>
            </a:extLst>
          </p:cNvPr>
          <p:cNvSpPr txBox="1"/>
          <p:nvPr/>
        </p:nvSpPr>
        <p:spPr>
          <a:xfrm>
            <a:off x="6422126" y="604239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EB0509B-4366-6C4F-B4CE-902597AD0616}"/>
              </a:ext>
            </a:extLst>
          </p:cNvPr>
          <p:cNvSpPr txBox="1"/>
          <p:nvPr/>
        </p:nvSpPr>
        <p:spPr>
          <a:xfrm>
            <a:off x="8358495" y="635399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8F7F040-803C-4143-8A84-3023FF0B13ED}"/>
              </a:ext>
            </a:extLst>
          </p:cNvPr>
          <p:cNvSpPr txBox="1"/>
          <p:nvPr/>
        </p:nvSpPr>
        <p:spPr>
          <a:xfrm>
            <a:off x="10219404" y="637974"/>
            <a:ext cx="2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200" dirty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1A320D-75DD-7B43-9C97-93B833CFC7B7}"/>
              </a:ext>
            </a:extLst>
          </p:cNvPr>
          <p:cNvSpPr/>
          <p:nvPr/>
        </p:nvSpPr>
        <p:spPr>
          <a:xfrm>
            <a:off x="3478587" y="589025"/>
            <a:ext cx="4172683" cy="58137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5866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02A8-F6C6-4635-AF71-F8430B17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การจัดการขอบเขต</a:t>
            </a:r>
            <a:endParaRPr lang="pt-P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8459E-85A8-4E1C-83FC-66C39F80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การจัดการขอบเขตแผน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รวบรวมข้อกำหนด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กำหนดขอบเขต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/>
              <a:t>สร้าง </a:t>
            </a:r>
            <a:r>
              <a:rPr lang="en-US" dirty="0"/>
              <a:t>WBS</a:t>
            </a:r>
            <a:endParaRPr lang="pt-PT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th-TH" dirty="0"/>
              <a:t>โปรดทราบความแตกต่างระหว่าง: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     </a:t>
            </a:r>
            <a:r>
              <a:rPr lang="th-TH" dirty="0"/>
              <a:t>ขอบเขตโครงการและขอบเขตผลิตภัณฑ์</a:t>
            </a:r>
            <a:endParaRPr lang="pt-PT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1632D3-3D23-D04D-89CB-D7C1AC605783}"/>
              </a:ext>
            </a:extLst>
          </p:cNvPr>
          <p:cNvSpPr/>
          <p:nvPr/>
        </p:nvSpPr>
        <p:spPr>
          <a:xfrm>
            <a:off x="475815" y="3120571"/>
            <a:ext cx="11229516" cy="6676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22936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5" id="{ABBDC217-1176-2942-8DB9-284760B0BC4F}" vid="{815B1822-6844-D741-AA52-3976F2E030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MSIE 4.0 (UMinho Slide Master)</Template>
  <TotalTime>1758</TotalTime>
  <Words>2597</Words>
  <Application>Microsoft Macintosh PowerPoint</Application>
  <PresentationFormat>Widescreen</PresentationFormat>
  <Paragraphs>810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Cordia New</vt:lpstr>
      <vt:lpstr>Source Sans Pro</vt:lpstr>
      <vt:lpstr>Source Sans Pro Black</vt:lpstr>
      <vt:lpstr>Wingdings</vt:lpstr>
      <vt:lpstr>Office Theme</vt:lpstr>
      <vt:lpstr>การบริหารโครงการก่อสร้าง - การวางแผน</vt:lpstr>
      <vt:lpstr>เนื้อหา</vt:lpstr>
      <vt:lpstr>นิยามศัพท์</vt:lpstr>
      <vt:lpstr>ความเป็นมา</vt:lpstr>
      <vt:lpstr>เนื้อหา การวางแผนโครงการ</vt:lpstr>
      <vt:lpstr>ความสัมพันธ์ในการบริหารและการวางแผนโครงการ</vt:lpstr>
      <vt:lpstr>ทบทวนสิ่งที่เรียนไปแล้ว  การวางแผนโครงการก่อสร้าง</vt:lpstr>
      <vt:lpstr>PowerPoint Presentation</vt:lpstr>
      <vt:lpstr>การจัดการขอบเขต</vt:lpstr>
      <vt:lpstr>โครงสร้างการวิเคราะห์โครงการ (WBS)</vt:lpstr>
      <vt:lpstr>โครงสร้างการแบ่งงาน (WBS)คืออะไร</vt:lpstr>
      <vt:lpstr>โครงสร้างการแบ่งงาน (WBS)</vt:lpstr>
      <vt:lpstr>การจัดการตารางเวลา </vt:lpstr>
      <vt:lpstr>กำหนดกิจกรรม</vt:lpstr>
      <vt:lpstr>เทคนิคการใช้ PERT</vt:lpstr>
      <vt:lpstr>กิจกรรมตามลำดับ เห็นปัญหา เตรียมทางออก</vt:lpstr>
      <vt:lpstr>กิจกรรมตามลำดับ</vt:lpstr>
      <vt:lpstr>PowerPoint Presentation</vt:lpstr>
      <vt:lpstr>ประเมินทรัพยากรกิจกรรม</vt:lpstr>
      <vt:lpstr>ระยะเวลากิจกรรมโดยประมาณ</vt:lpstr>
      <vt:lpstr>มาตราฐานภาระงาน</vt:lpstr>
      <vt:lpstr>กำหนดการพัฒนา</vt:lpstr>
      <vt:lpstr>พัฒนากำหนดการ</vt:lpstr>
      <vt:lpstr>โมเดลเส้นทางที่สำคัญ (CPM)</vt:lpstr>
      <vt:lpstr>เทคนิคการประเมินและทบทวนโปรแกรม (PERT)</vt:lpstr>
      <vt:lpstr>โมเดลเส้นทางที่สำคัญ (CPM)</vt:lpstr>
      <vt:lpstr>กิจกรรมตามลำดับ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โมเดลเส้นทางที่สำคัญ (CPM)</vt:lpstr>
      <vt:lpstr>บรรณานุกรมที่แนะนำ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 M. Lima</dc:creator>
  <cp:lastModifiedBy>Mr.Tontikorn chantasiri</cp:lastModifiedBy>
  <cp:revision>200</cp:revision>
  <cp:lastPrinted>2021-12-04T12:40:18Z</cp:lastPrinted>
  <dcterms:created xsi:type="dcterms:W3CDTF">2018-02-10T16:55:03Z</dcterms:created>
  <dcterms:modified xsi:type="dcterms:W3CDTF">2021-12-05T07:59:08Z</dcterms:modified>
</cp:coreProperties>
</file>