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604" r:id="rId3"/>
    <p:sldId id="1070" r:id="rId4"/>
  </p:sldIdLst>
  <p:sldSz cx="12190413" cy="6858000"/>
  <p:notesSz cx="6858000" cy="9144000"/>
  <p:embeddedFontLst>
    <p:embeddedFont>
      <p:font typeface="Bebas Neue" panose="020B0506020202020201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">
          <p15:clr>
            <a:srgbClr val="A4A3A4"/>
          </p15:clr>
        </p15:guide>
        <p15:guide id="2" orient="horz" pos="956">
          <p15:clr>
            <a:srgbClr val="A4A3A4"/>
          </p15:clr>
        </p15:guide>
        <p15:guide id="3" orient="horz" pos="3664">
          <p15:clr>
            <a:srgbClr val="A4A3A4"/>
          </p15:clr>
        </p15:guide>
        <p15:guide id="4" pos="340">
          <p15:clr>
            <a:srgbClr val="A4A3A4"/>
          </p15:clr>
        </p15:guide>
        <p15:guide id="5" pos="3840">
          <p15:clr>
            <a:srgbClr val="A4A3A4"/>
          </p15:clr>
        </p15:guide>
        <p15:guide id="6" pos="7338">
          <p15:clr>
            <a:srgbClr val="A4A3A4"/>
          </p15:clr>
        </p15:guide>
        <p15:guide id="7" orient="horz" pos="3660">
          <p15:clr>
            <a:srgbClr val="A4A3A4"/>
          </p15:clr>
        </p15:guide>
        <p15:guide id="8" orient="horz" pos="952">
          <p15:clr>
            <a:srgbClr val="A4A3A4"/>
          </p15:clr>
        </p15:guide>
        <p15:guide id="9" pos="341">
          <p15:clr>
            <a:srgbClr val="A4A3A4"/>
          </p15:clr>
        </p15:guide>
        <p15:guide id="10" pos="73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wia Tokarz" initials="ST" lastIdx="1" clrIdx="0">
    <p:extLst>
      <p:ext uri="{19B8F6BF-5375-455C-9EA6-DF929625EA0E}">
        <p15:presenceInfo xmlns:p15="http://schemas.microsoft.com/office/powerpoint/2012/main" userId="c172aa7dc517ff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  <a:srgbClr val="212E3C"/>
    <a:srgbClr val="81BAE0"/>
    <a:srgbClr val="595959"/>
    <a:srgbClr val="7F7F7F"/>
    <a:srgbClr val="404040"/>
    <a:srgbClr val="E1E1E1"/>
    <a:srgbClr val="262626"/>
    <a:srgbClr val="292D3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3" autoAdjust="0"/>
    <p:restoredTop sz="96196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256" y="184"/>
      </p:cViewPr>
      <p:guideLst>
        <p:guide orient="horz" pos="273"/>
        <p:guide orient="horz" pos="956"/>
        <p:guide orient="horz" pos="3664"/>
        <p:guide pos="340"/>
        <p:guide pos="3840"/>
        <p:guide pos="7338"/>
        <p:guide orient="horz" pos="3660"/>
        <p:guide orient="horz" pos="952"/>
        <p:guide pos="341"/>
        <p:guide pos="7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83022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970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432000"/>
            <a:ext cx="6138000" cy="3454424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noProof="0" dirty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>
          <a:xfrm>
            <a:off x="359999" y="4248000"/>
            <a:ext cx="6138000" cy="4068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92DA5471-CC57-402A-9527-36A1D012F698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bg bwMode="gray"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 bwMode="gray">
          <a:xfrm>
            <a:off x="1055206" y="0"/>
            <a:ext cx="10080000" cy="374400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defRPr sz="8800">
                <a:solidFill>
                  <a:srgbClr val="FFFFFF"/>
                </a:solidFill>
                <a:latin typeface="Bebas Neue" panose="020B0506020202020201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55206" y="3744000"/>
            <a:ext cx="10080000" cy="2070000"/>
          </a:xfrm>
        </p:spPr>
        <p:txBody>
          <a:bodyPr/>
          <a:lstStyle>
            <a:lvl1pPr marL="0" indent="0" algn="l">
              <a:buNone/>
              <a:defRPr sz="440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D079607-979E-41AF-A846-B94C30F4D476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72648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72648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Inhalt"/>
          <p:cNvSpPr>
            <a:spLocks noGrp="1"/>
          </p:cNvSpPr>
          <p:nvPr>
            <p:ph sz="half" idx="1" hasCustomPrompt="1"/>
          </p:nvPr>
        </p:nvSpPr>
        <p:spPr bwMode="gray">
          <a:xfrm>
            <a:off x="540000" y="1512000"/>
            <a:ext cx="72648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Bild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8233200" y="180000"/>
            <a:ext cx="3776400" cy="649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9F6A89-096F-4A9D-B123-C5BAEDCDCE5D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">
            <a:extLst>
              <a:ext uri="{FF2B5EF4-FFF2-40B4-BE49-F238E27FC236}">
                <a16:creationId xmlns:a16="http://schemas.microsoft.com/office/drawing/2014/main" id="{D55837AB-F6E7-4BFE-84E0-BE52B626F6A7}"/>
              </a:ext>
            </a:extLst>
          </p:cNvPr>
          <p:cNvSpPr/>
          <p:nvPr userDrawn="1"/>
        </p:nvSpPr>
        <p:spPr>
          <a:xfrm>
            <a:off x="180406" y="180000"/>
            <a:ext cx="11829600" cy="649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72648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72648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Inhalt"/>
          <p:cNvSpPr>
            <a:spLocks noGrp="1"/>
          </p:cNvSpPr>
          <p:nvPr>
            <p:ph sz="half" idx="1" hasCustomPrompt="1"/>
          </p:nvPr>
        </p:nvSpPr>
        <p:spPr bwMode="gray">
          <a:xfrm>
            <a:off x="540000" y="1512000"/>
            <a:ext cx="72648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Bild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8233200" y="180000"/>
            <a:ext cx="3776400" cy="649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24A71EF-EF5A-424D-8D1B-90CA95222F56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00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">
            <a:extLst>
              <a:ext uri="{FF2B5EF4-FFF2-40B4-BE49-F238E27FC236}">
                <a16:creationId xmlns:a16="http://schemas.microsoft.com/office/drawing/2014/main" id="{1C14AD41-88DC-46A3-88F9-64B7433566C9}"/>
              </a:ext>
            </a:extLst>
          </p:cNvPr>
          <p:cNvSpPr/>
          <p:nvPr userDrawn="1"/>
        </p:nvSpPr>
        <p:spPr>
          <a:xfrm>
            <a:off x="180406" y="180000"/>
            <a:ext cx="11829600" cy="649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72648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72648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Inhalt"/>
          <p:cNvSpPr>
            <a:spLocks noGrp="1"/>
          </p:cNvSpPr>
          <p:nvPr>
            <p:ph sz="half" idx="1" hasCustomPrompt="1"/>
          </p:nvPr>
        </p:nvSpPr>
        <p:spPr bwMode="gray">
          <a:xfrm>
            <a:off x="540000" y="1512000"/>
            <a:ext cx="7264800" cy="42984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Bild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8233200" y="180000"/>
            <a:ext cx="3776400" cy="649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829C561-0934-4D1B-B3EE-A6922CFDBAA7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32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72648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72648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12" name="Inhalt 1"/>
          <p:cNvSpPr>
            <a:spLocks noGrp="1"/>
          </p:cNvSpPr>
          <p:nvPr>
            <p:ph sz="half" idx="2" hasCustomPrompt="1"/>
          </p:nvPr>
        </p:nvSpPr>
        <p:spPr bwMode="gray">
          <a:xfrm>
            <a:off x="540000" y="1512000"/>
            <a:ext cx="34164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Inhalt 2"/>
          <p:cNvSpPr>
            <a:spLocks noGrp="1"/>
          </p:cNvSpPr>
          <p:nvPr>
            <p:ph sz="quarter" idx="4" hasCustomPrompt="1"/>
          </p:nvPr>
        </p:nvSpPr>
        <p:spPr bwMode="gray">
          <a:xfrm>
            <a:off x="4388400" y="1512000"/>
            <a:ext cx="34164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Inhalt 3"/>
          <p:cNvSpPr>
            <a:spLocks noGrp="1"/>
          </p:cNvSpPr>
          <p:nvPr>
            <p:ph sz="half" idx="16" hasCustomPrompt="1"/>
          </p:nvPr>
        </p:nvSpPr>
        <p:spPr bwMode="gray">
          <a:xfrm>
            <a:off x="540000" y="3877050"/>
            <a:ext cx="34164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Inhalt 4"/>
          <p:cNvSpPr>
            <a:spLocks noGrp="1"/>
          </p:cNvSpPr>
          <p:nvPr>
            <p:ph sz="quarter" idx="17" hasCustomPrompt="1"/>
          </p:nvPr>
        </p:nvSpPr>
        <p:spPr bwMode="gray">
          <a:xfrm>
            <a:off x="4388400" y="3877050"/>
            <a:ext cx="34164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Bild"/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8234013" y="180000"/>
            <a:ext cx="3776400" cy="649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8F84F9E-9B87-4275-ABAA-CBA5BFA5A7ED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75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">
            <a:extLst>
              <a:ext uri="{FF2B5EF4-FFF2-40B4-BE49-F238E27FC236}">
                <a16:creationId xmlns:a16="http://schemas.microsoft.com/office/drawing/2014/main" id="{99619164-11AC-4B52-9EDF-3D485CC9DA3E}"/>
              </a:ext>
            </a:extLst>
          </p:cNvPr>
          <p:cNvSpPr/>
          <p:nvPr userDrawn="1"/>
        </p:nvSpPr>
        <p:spPr>
          <a:xfrm>
            <a:off x="180406" y="180000"/>
            <a:ext cx="11829600" cy="649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Inhalt"/>
          <p:cNvSpPr>
            <a:spLocks noGrp="1"/>
          </p:cNvSpPr>
          <p:nvPr>
            <p:ph idx="1" hasCustomPrompt="1"/>
          </p:nvPr>
        </p:nvSpPr>
        <p:spPr bwMode="gray">
          <a:xfrm>
            <a:off x="540000" y="1512000"/>
            <a:ext cx="11109600" cy="4298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D2BCD3-4260-4D5E-86C8-07A1B63B8D9A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30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">
            <a:extLst>
              <a:ext uri="{FF2B5EF4-FFF2-40B4-BE49-F238E27FC236}">
                <a16:creationId xmlns:a16="http://schemas.microsoft.com/office/drawing/2014/main" id="{2AF0B838-D81C-47C1-9EBB-D56F5CEBEA40}"/>
              </a:ext>
            </a:extLst>
          </p:cNvPr>
          <p:cNvSpPr/>
          <p:nvPr userDrawn="1"/>
        </p:nvSpPr>
        <p:spPr>
          <a:xfrm>
            <a:off x="180406" y="180000"/>
            <a:ext cx="11829600" cy="649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 bwMode="gray">
          <a:xfrm>
            <a:off x="540000" y="1512000"/>
            <a:ext cx="53388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 bwMode="gray">
          <a:xfrm>
            <a:off x="6310800" y="1512000"/>
            <a:ext cx="53388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76A28FD-461F-4D9B-8414-073D71C68AB8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58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">
            <a:extLst>
              <a:ext uri="{FF2B5EF4-FFF2-40B4-BE49-F238E27FC236}">
                <a16:creationId xmlns:a16="http://schemas.microsoft.com/office/drawing/2014/main" id="{2AF0B838-D81C-47C1-9EBB-D56F5CEBEA40}"/>
              </a:ext>
            </a:extLst>
          </p:cNvPr>
          <p:cNvSpPr/>
          <p:nvPr userDrawn="1"/>
        </p:nvSpPr>
        <p:spPr>
          <a:xfrm>
            <a:off x="180406" y="180000"/>
            <a:ext cx="11829600" cy="649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Enter your subtitle here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 bwMode="gray">
          <a:xfrm>
            <a:off x="5400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 bwMode="gray">
          <a:xfrm>
            <a:off x="4387006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Inhalt 3">
            <a:extLst>
              <a:ext uri="{FF2B5EF4-FFF2-40B4-BE49-F238E27FC236}">
                <a16:creationId xmlns:a16="http://schemas.microsoft.com/office/drawing/2014/main" id="{ACE89566-A6CB-4099-86C0-A79870407F5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 bwMode="gray">
          <a:xfrm>
            <a:off x="82332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8F96398-B98C-4A16-A818-6C8BBCF4593C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00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">
            <a:extLst>
              <a:ext uri="{FF2B5EF4-FFF2-40B4-BE49-F238E27FC236}">
                <a16:creationId xmlns:a16="http://schemas.microsoft.com/office/drawing/2014/main" id="{99619164-11AC-4B52-9EDF-3D485CC9DA3E}"/>
              </a:ext>
            </a:extLst>
          </p:cNvPr>
          <p:cNvSpPr/>
          <p:nvPr userDrawn="1"/>
        </p:nvSpPr>
        <p:spPr>
          <a:xfrm>
            <a:off x="180406" y="180000"/>
            <a:ext cx="11829600" cy="649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Inhalt"/>
          <p:cNvSpPr>
            <a:spLocks noGrp="1"/>
          </p:cNvSpPr>
          <p:nvPr>
            <p:ph idx="1" hasCustomPrompt="1"/>
          </p:nvPr>
        </p:nvSpPr>
        <p:spPr bwMode="gray">
          <a:xfrm>
            <a:off x="540000" y="1512000"/>
            <a:ext cx="11109600" cy="429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FE5CFC3-A526-42B8-B0C0-FA67D07B976E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62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">
            <a:extLst>
              <a:ext uri="{FF2B5EF4-FFF2-40B4-BE49-F238E27FC236}">
                <a16:creationId xmlns:a16="http://schemas.microsoft.com/office/drawing/2014/main" id="{99619164-11AC-4B52-9EDF-3D485CC9DA3E}"/>
              </a:ext>
            </a:extLst>
          </p:cNvPr>
          <p:cNvSpPr/>
          <p:nvPr userDrawn="1"/>
        </p:nvSpPr>
        <p:spPr>
          <a:xfrm>
            <a:off x="180406" y="180000"/>
            <a:ext cx="11829600" cy="649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51D5A4B-AEF5-4E83-91E3-5441239597EF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Inhalt 1">
            <a:extLst>
              <a:ext uri="{FF2B5EF4-FFF2-40B4-BE49-F238E27FC236}">
                <a16:creationId xmlns:a16="http://schemas.microsoft.com/office/drawing/2014/main" id="{C74651FC-D939-4DA5-B23A-040B94A81D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540000" y="1512000"/>
            <a:ext cx="5338800" cy="42984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Inhalt 2">
            <a:extLst>
              <a:ext uri="{FF2B5EF4-FFF2-40B4-BE49-F238E27FC236}">
                <a16:creationId xmlns:a16="http://schemas.microsoft.com/office/drawing/2014/main" id="{14C7D7C6-C3FB-4256-BDA8-249FBA839C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gray">
          <a:xfrm>
            <a:off x="6310800" y="1512000"/>
            <a:ext cx="5338800" cy="42984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0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">
            <a:extLst>
              <a:ext uri="{FF2B5EF4-FFF2-40B4-BE49-F238E27FC236}">
                <a16:creationId xmlns:a16="http://schemas.microsoft.com/office/drawing/2014/main" id="{99619164-11AC-4B52-9EDF-3D485CC9DA3E}"/>
              </a:ext>
            </a:extLst>
          </p:cNvPr>
          <p:cNvSpPr/>
          <p:nvPr userDrawn="1"/>
        </p:nvSpPr>
        <p:spPr>
          <a:xfrm>
            <a:off x="180406" y="180000"/>
            <a:ext cx="11829600" cy="649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4568093-FC8F-406C-BCA6-A737AABA559B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Inhalt 1">
            <a:extLst>
              <a:ext uri="{FF2B5EF4-FFF2-40B4-BE49-F238E27FC236}">
                <a16:creationId xmlns:a16="http://schemas.microsoft.com/office/drawing/2014/main" id="{463100CE-2501-4B36-B9C2-4EB07AFACB5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540000" y="1512000"/>
            <a:ext cx="3416400" cy="42984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Inhalt 2">
            <a:extLst>
              <a:ext uri="{FF2B5EF4-FFF2-40B4-BE49-F238E27FC236}">
                <a16:creationId xmlns:a16="http://schemas.microsoft.com/office/drawing/2014/main" id="{FA6ABA2A-E47B-429E-B978-AF029521307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 bwMode="gray">
          <a:xfrm>
            <a:off x="4386600" y="1512000"/>
            <a:ext cx="3416400" cy="42984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Inhalt 3">
            <a:extLst>
              <a:ext uri="{FF2B5EF4-FFF2-40B4-BE49-F238E27FC236}">
                <a16:creationId xmlns:a16="http://schemas.microsoft.com/office/drawing/2014/main" id="{60D0A11D-DEDC-47E0-9735-B3D4614061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gray">
          <a:xfrm>
            <a:off x="8233200" y="1512000"/>
            <a:ext cx="3416400" cy="42984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22BDC7E-B188-419C-9E15-37B6803CC776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07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80406" y="180000"/>
            <a:ext cx="11829600" cy="649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D6D2CD0-38F1-4C72-A513-456761C52107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Inhalt">
            <a:extLst>
              <a:ext uri="{FF2B5EF4-FFF2-40B4-BE49-F238E27FC236}">
                <a16:creationId xmlns:a16="http://schemas.microsoft.com/office/drawing/2014/main" id="{882CC6A3-430F-419A-B17E-EF3C272844F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540000" y="1512000"/>
            <a:ext cx="11109600" cy="4298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85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80406" y="180000"/>
            <a:ext cx="11829600" cy="649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Inhalt"/>
          <p:cNvSpPr>
            <a:spLocks noGrp="1"/>
          </p:cNvSpPr>
          <p:nvPr>
            <p:ph idx="1" hasCustomPrompt="1"/>
          </p:nvPr>
        </p:nvSpPr>
        <p:spPr bwMode="gray">
          <a:xfrm>
            <a:off x="1933200" y="1512000"/>
            <a:ext cx="9716400" cy="42984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>
          <a:xfrm>
            <a:off x="10209600" y="6084000"/>
            <a:ext cx="1440000" cy="360000"/>
          </a:xfrm>
        </p:spPr>
        <p:txBody>
          <a:bodyPr/>
          <a:lstStyle/>
          <a:p>
            <a:fld id="{4547B28E-3017-4FED-B9FE-856BE64138A2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1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&amp;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CE90072D-A8F9-4B84-9025-4C1D40C68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511300"/>
            <a:ext cx="11109325" cy="5400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FA3C8062-4CF8-4CBC-AAAD-D409D2C347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2159300"/>
            <a:ext cx="1761850" cy="18108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3">
            <a:extLst>
              <a:ext uri="{FF2B5EF4-FFF2-40B4-BE49-F238E27FC236}">
                <a16:creationId xmlns:a16="http://schemas.microsoft.com/office/drawing/2014/main" id="{A5B5F532-F330-4858-8BB4-2C2DC60F16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09350" y="2159300"/>
            <a:ext cx="1761850" cy="18108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Text 4">
            <a:extLst>
              <a:ext uri="{FF2B5EF4-FFF2-40B4-BE49-F238E27FC236}">
                <a16:creationId xmlns:a16="http://schemas.microsoft.com/office/drawing/2014/main" id="{0828819C-7A5F-4593-A328-6D0A76D8D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78950" y="2159300"/>
            <a:ext cx="1761850" cy="18108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Text 5">
            <a:extLst>
              <a:ext uri="{FF2B5EF4-FFF2-40B4-BE49-F238E27FC236}">
                <a16:creationId xmlns:a16="http://schemas.microsoft.com/office/drawing/2014/main" id="{54FFBCBE-D816-4688-B63D-41576F8EAC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48550" y="2159300"/>
            <a:ext cx="1761850" cy="30751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6">
            <a:extLst>
              <a:ext uri="{FF2B5EF4-FFF2-40B4-BE49-F238E27FC236}">
                <a16:creationId xmlns:a16="http://schemas.microsoft.com/office/drawing/2014/main" id="{D04A75CA-3DF6-4EA5-9A1F-3DC4E193CB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8150" y="2159300"/>
            <a:ext cx="3631450" cy="11563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7" name="Text 7">
            <a:extLst>
              <a:ext uri="{FF2B5EF4-FFF2-40B4-BE49-F238E27FC236}">
                <a16:creationId xmlns:a16="http://schemas.microsoft.com/office/drawing/2014/main" id="{E3D7BCD4-6CA8-43BA-942D-21F2D66FD6B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9750" y="4078100"/>
            <a:ext cx="1761850" cy="11563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A989EF91-7C80-41D6-81B2-FE0E4DDB8E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09350" y="4078100"/>
            <a:ext cx="3631450" cy="11563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9">
            <a:extLst>
              <a:ext uri="{FF2B5EF4-FFF2-40B4-BE49-F238E27FC236}">
                <a16:creationId xmlns:a16="http://schemas.microsoft.com/office/drawing/2014/main" id="{F97CE765-3FF1-45C5-B65B-B50F374DBA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18150" y="3423600"/>
            <a:ext cx="1761850" cy="18108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10">
            <a:extLst>
              <a:ext uri="{FF2B5EF4-FFF2-40B4-BE49-F238E27FC236}">
                <a16:creationId xmlns:a16="http://schemas.microsoft.com/office/drawing/2014/main" id="{8A5AD99B-642B-4898-90CC-B2B17716B0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87750" y="3423600"/>
            <a:ext cx="1761850" cy="18108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id="{E67C6FB7-1879-4EFC-AB28-B990EE9CC1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750" y="5342400"/>
            <a:ext cx="11109325" cy="4680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6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&amp;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">
            <a:extLst>
              <a:ext uri="{FF2B5EF4-FFF2-40B4-BE49-F238E27FC236}">
                <a16:creationId xmlns:a16="http://schemas.microsoft.com/office/drawing/2014/main" id="{38BA9F93-8BDB-47CD-92BA-E69536E64248}"/>
              </a:ext>
            </a:extLst>
          </p:cNvPr>
          <p:cNvSpPr/>
          <p:nvPr userDrawn="1"/>
        </p:nvSpPr>
        <p:spPr>
          <a:xfrm>
            <a:off x="180406" y="180000"/>
            <a:ext cx="11829600" cy="649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CE90072D-A8F9-4B84-9025-4C1D40C68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511300"/>
            <a:ext cx="11109325" cy="540000"/>
          </a:xfr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FA3C8062-4CF8-4CBC-AAAD-D409D2C347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2159300"/>
            <a:ext cx="1761850" cy="1810800"/>
          </a:xfr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3">
            <a:extLst>
              <a:ext uri="{FF2B5EF4-FFF2-40B4-BE49-F238E27FC236}">
                <a16:creationId xmlns:a16="http://schemas.microsoft.com/office/drawing/2014/main" id="{A5B5F532-F330-4858-8BB4-2C2DC60F16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09350" y="2159300"/>
            <a:ext cx="1761850" cy="1810800"/>
          </a:xfr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Text 4">
            <a:extLst>
              <a:ext uri="{FF2B5EF4-FFF2-40B4-BE49-F238E27FC236}">
                <a16:creationId xmlns:a16="http://schemas.microsoft.com/office/drawing/2014/main" id="{0828819C-7A5F-4593-A328-6D0A76D8D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78950" y="2159300"/>
            <a:ext cx="1761850" cy="1810800"/>
          </a:xfr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Text 5">
            <a:extLst>
              <a:ext uri="{FF2B5EF4-FFF2-40B4-BE49-F238E27FC236}">
                <a16:creationId xmlns:a16="http://schemas.microsoft.com/office/drawing/2014/main" id="{54FFBCBE-D816-4688-B63D-41576F8EAC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48550" y="2159300"/>
            <a:ext cx="1761850" cy="3075100"/>
          </a:xfr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6">
            <a:extLst>
              <a:ext uri="{FF2B5EF4-FFF2-40B4-BE49-F238E27FC236}">
                <a16:creationId xmlns:a16="http://schemas.microsoft.com/office/drawing/2014/main" id="{D04A75CA-3DF6-4EA5-9A1F-3DC4E193CB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8150" y="2159300"/>
            <a:ext cx="3631450" cy="1156300"/>
          </a:xfr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7" name="Text 7">
            <a:extLst>
              <a:ext uri="{FF2B5EF4-FFF2-40B4-BE49-F238E27FC236}">
                <a16:creationId xmlns:a16="http://schemas.microsoft.com/office/drawing/2014/main" id="{E3D7BCD4-6CA8-43BA-942D-21F2D66FD6B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9750" y="4078100"/>
            <a:ext cx="1761850" cy="1156300"/>
          </a:xfr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A989EF91-7C80-41D6-81B2-FE0E4DDB8E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09350" y="4078100"/>
            <a:ext cx="3631450" cy="1156300"/>
          </a:xfr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9">
            <a:extLst>
              <a:ext uri="{FF2B5EF4-FFF2-40B4-BE49-F238E27FC236}">
                <a16:creationId xmlns:a16="http://schemas.microsoft.com/office/drawing/2014/main" id="{F97CE765-3FF1-45C5-B65B-B50F374DBA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18150" y="3423600"/>
            <a:ext cx="1761850" cy="1810800"/>
          </a:xfr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10">
            <a:extLst>
              <a:ext uri="{FF2B5EF4-FFF2-40B4-BE49-F238E27FC236}">
                <a16:creationId xmlns:a16="http://schemas.microsoft.com/office/drawing/2014/main" id="{8A5AD99B-642B-4898-90CC-B2B17716B0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87750" y="3423600"/>
            <a:ext cx="1761850" cy="1810800"/>
          </a:xfr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id="{E67C6FB7-1879-4EFC-AB28-B990EE9CC1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750" y="5342400"/>
            <a:ext cx="11109325" cy="468000"/>
          </a:xfr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">
            <a:extLst>
              <a:ext uri="{FF2B5EF4-FFF2-40B4-BE49-F238E27FC236}">
                <a16:creationId xmlns:a16="http://schemas.microsoft.com/office/drawing/2014/main" id="{C6C8BCDB-A2A8-4F22-A250-2A2F35FE7B0C}"/>
              </a:ext>
            </a:extLst>
          </p:cNvPr>
          <p:cNvSpPr/>
          <p:nvPr userDrawn="1"/>
        </p:nvSpPr>
        <p:spPr>
          <a:xfrm>
            <a:off x="180406" y="180000"/>
            <a:ext cx="11829600" cy="649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noProof="0" dirty="0"/>
          </a:p>
        </p:txBody>
      </p:sp>
      <p:sp>
        <p:nvSpPr>
          <p:cNvPr id="9" name="Inhalt 1">
            <a:extLst>
              <a:ext uri="{FF2B5EF4-FFF2-40B4-BE49-F238E27FC236}">
                <a16:creationId xmlns:a16="http://schemas.microsoft.com/office/drawing/2014/main" id="{F2376853-7988-4979-82B1-5DB6C43F50ED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 bwMode="gray">
          <a:xfrm>
            <a:off x="539999" y="1516766"/>
            <a:ext cx="11109599" cy="974025"/>
          </a:xfrm>
          <a:solidFill>
            <a:schemeClr val="bg1">
              <a:lumMod val="95000"/>
            </a:schemeClr>
          </a:solidFill>
        </p:spPr>
        <p:txBody>
          <a:bodyPr lIns="0" tIns="144000" rIns="0" bIns="144000" anchor="ctr" anchorCtr="0"/>
          <a:lstStyle>
            <a:lvl1pPr marL="0" indent="0">
              <a:buNone/>
              <a:defRPr sz="2000" b="0"/>
            </a:lvl1pPr>
            <a:lvl2pPr marL="720000" marR="0" indent="-27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9DC4589-8624-465F-AD89-47ED6B39CBD0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Inhalt 1">
            <a:extLst>
              <a:ext uri="{FF2B5EF4-FFF2-40B4-BE49-F238E27FC236}">
                <a16:creationId xmlns:a16="http://schemas.microsoft.com/office/drawing/2014/main" id="{36023B08-49A8-41B2-A4C7-678525484A94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 bwMode="gray">
          <a:xfrm>
            <a:off x="539999" y="2621207"/>
            <a:ext cx="11109599" cy="974025"/>
          </a:xfrm>
          <a:solidFill>
            <a:schemeClr val="bg1">
              <a:lumMod val="95000"/>
            </a:schemeClr>
          </a:solidFill>
        </p:spPr>
        <p:txBody>
          <a:bodyPr lIns="0" tIns="144000" rIns="0" bIns="144000" anchor="ctr" anchorCtr="0"/>
          <a:lstStyle>
            <a:lvl1pPr marL="0" indent="0">
              <a:buNone/>
              <a:defRPr sz="2000" b="0"/>
            </a:lvl1pPr>
            <a:lvl2pPr marL="720000" marR="0" indent="-27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" name="Inhalt 1">
            <a:extLst>
              <a:ext uri="{FF2B5EF4-FFF2-40B4-BE49-F238E27FC236}">
                <a16:creationId xmlns:a16="http://schemas.microsoft.com/office/drawing/2014/main" id="{3E2F463E-4DA6-4302-BE8E-97B21120BFCF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 bwMode="gray">
          <a:xfrm>
            <a:off x="539999" y="3725648"/>
            <a:ext cx="11109599" cy="974025"/>
          </a:xfrm>
          <a:solidFill>
            <a:schemeClr val="bg1">
              <a:lumMod val="95000"/>
            </a:schemeClr>
          </a:solidFill>
        </p:spPr>
        <p:txBody>
          <a:bodyPr lIns="0" tIns="144000" rIns="0" bIns="144000" anchor="ctr" anchorCtr="0"/>
          <a:lstStyle>
            <a:lvl1pPr marL="0" indent="0">
              <a:buNone/>
              <a:defRPr sz="2000" b="0"/>
            </a:lvl1pPr>
            <a:lvl2pPr marL="720000" marR="0" indent="-27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Inhalt 1">
            <a:extLst>
              <a:ext uri="{FF2B5EF4-FFF2-40B4-BE49-F238E27FC236}">
                <a16:creationId xmlns:a16="http://schemas.microsoft.com/office/drawing/2014/main" id="{518A0AB5-B9C0-4E83-ABD0-CF4B0F052323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 bwMode="gray">
          <a:xfrm>
            <a:off x="539999" y="4830088"/>
            <a:ext cx="11109599" cy="974025"/>
          </a:xfrm>
          <a:solidFill>
            <a:schemeClr val="bg1">
              <a:lumMod val="95000"/>
            </a:schemeClr>
          </a:solidFill>
        </p:spPr>
        <p:txBody>
          <a:bodyPr lIns="0" tIns="144000" rIns="0" bIns="144000" anchor="ctr" anchorCtr="0"/>
          <a:lstStyle>
            <a:lvl1pPr marL="0" indent="0">
              <a:buNone/>
              <a:defRPr sz="2000" b="0"/>
            </a:lvl1pPr>
            <a:lvl2pPr marL="720000" marR="0" indent="-27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7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365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RECOMMENDATION">
    <p:bg bwMode="gray"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540001" y="432000"/>
            <a:ext cx="111096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CB682352-50EC-4DA2-AAF5-80ED0B0DB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4320000"/>
            <a:ext cx="3599999" cy="54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000"/>
              </a:spcAft>
              <a:buNone/>
              <a:defRPr lang="de-DE" sz="140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lnSpc>
                <a:spcPct val="90000"/>
              </a:lnSpc>
              <a:spcAft>
                <a:spcPts val="1000"/>
              </a:spcAft>
              <a:defRPr lang="de-DE" sz="140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5pPr marL="153010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9428620A-732F-48B6-8A2C-A7657453B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94801" y="4320000"/>
            <a:ext cx="3599999" cy="54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000"/>
              </a:spcAft>
              <a:buNone/>
              <a:defRPr lang="de-DE" sz="140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lnSpc>
                <a:spcPct val="90000"/>
              </a:lnSpc>
              <a:spcAft>
                <a:spcPts val="1000"/>
              </a:spcAft>
              <a:defRPr lang="de-DE" sz="140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5pPr marL="153010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2A5B4010-D1EF-4D1C-B59D-F4E11D9516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049601" y="4320000"/>
            <a:ext cx="3599999" cy="54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000"/>
              </a:spcAft>
              <a:buNone/>
              <a:defRPr lang="de-DE" sz="140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lnSpc>
                <a:spcPct val="90000"/>
              </a:lnSpc>
              <a:spcAft>
                <a:spcPts val="1000"/>
              </a:spcAft>
              <a:defRPr lang="de-DE" sz="140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5pPr marL="153010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1">
            <a:extLst>
              <a:ext uri="{FF2B5EF4-FFF2-40B4-BE49-F238E27FC236}">
                <a16:creationId xmlns:a16="http://schemas.microsoft.com/office/drawing/2014/main" id="{FDBAC1D6-F982-4CB7-A3BF-76A69CAA15B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539999" y="2095200"/>
            <a:ext cx="3600000" cy="20268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2">
            <a:extLst>
              <a:ext uri="{FF2B5EF4-FFF2-40B4-BE49-F238E27FC236}">
                <a16:creationId xmlns:a16="http://schemas.microsoft.com/office/drawing/2014/main" id="{3CFF6691-0D52-449F-B228-82F79CDD7BA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4295206" y="2095200"/>
            <a:ext cx="3600000" cy="20268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5" name="Picture 3">
            <a:extLst>
              <a:ext uri="{FF2B5EF4-FFF2-40B4-BE49-F238E27FC236}">
                <a16:creationId xmlns:a16="http://schemas.microsoft.com/office/drawing/2014/main" id="{F3B54565-3EA0-4861-8CD0-BA8870C0786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8049601" y="2095200"/>
            <a:ext cx="3600000" cy="20268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7627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E6D237-D29E-4B8C-8741-8F54CD32AD32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57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Inhalt"/>
          <p:cNvSpPr>
            <a:spLocks noGrp="1"/>
          </p:cNvSpPr>
          <p:nvPr>
            <p:ph idx="1" hasCustomPrompt="1"/>
          </p:nvPr>
        </p:nvSpPr>
        <p:spPr bwMode="gray">
          <a:xfrm>
            <a:off x="540000" y="1512000"/>
            <a:ext cx="11109600" cy="4298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10C51DC-D26E-4762-93CA-F7DAAD45A869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10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 bwMode="gray">
          <a:xfrm>
            <a:off x="540000" y="1512000"/>
            <a:ext cx="53388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 bwMode="gray">
          <a:xfrm>
            <a:off x="6310800" y="1512000"/>
            <a:ext cx="53388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7057858-A541-48A5-9EEF-1E564937C626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99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 bwMode="gray">
          <a:xfrm>
            <a:off x="5400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Inhalt 2"/>
          <p:cNvSpPr>
            <a:spLocks noGrp="1"/>
          </p:cNvSpPr>
          <p:nvPr>
            <p:ph sz="half" idx="14" hasCustomPrompt="1"/>
          </p:nvPr>
        </p:nvSpPr>
        <p:spPr bwMode="gray">
          <a:xfrm>
            <a:off x="43866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Inhalt 3"/>
          <p:cNvSpPr>
            <a:spLocks noGrp="1"/>
          </p:cNvSpPr>
          <p:nvPr>
            <p:ph sz="half" idx="2" hasCustomPrompt="1"/>
          </p:nvPr>
        </p:nvSpPr>
        <p:spPr bwMode="gray">
          <a:xfrm>
            <a:off x="82332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52074E2-B1DA-4B35-8DB2-03321D1A18AB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10" name="Text 1"/>
          <p:cNvSpPr>
            <a:spLocks noGrp="1"/>
          </p:cNvSpPr>
          <p:nvPr>
            <p:ph type="body" idx="15" hasCustomPrompt="1"/>
          </p:nvPr>
        </p:nvSpPr>
        <p:spPr bwMode="gray">
          <a:xfrm>
            <a:off x="540000" y="1512000"/>
            <a:ext cx="34164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 bwMode="gray">
          <a:xfrm>
            <a:off x="540000" y="1872000"/>
            <a:ext cx="3416400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2"/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4386600" y="1512000"/>
            <a:ext cx="34164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37" name="Inhalt 2"/>
          <p:cNvSpPr>
            <a:spLocks noGrp="1"/>
          </p:cNvSpPr>
          <p:nvPr>
            <p:ph sz="half" idx="14" hasCustomPrompt="1"/>
          </p:nvPr>
        </p:nvSpPr>
        <p:spPr bwMode="gray">
          <a:xfrm>
            <a:off x="4386600" y="1872000"/>
            <a:ext cx="3416400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233200" y="1512000"/>
            <a:ext cx="34164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4" name="Inhalt 3"/>
          <p:cNvSpPr>
            <a:spLocks noGrp="1"/>
          </p:cNvSpPr>
          <p:nvPr>
            <p:ph sz="half" idx="2" hasCustomPrompt="1"/>
          </p:nvPr>
        </p:nvSpPr>
        <p:spPr bwMode="gray">
          <a:xfrm>
            <a:off x="8233200" y="1872000"/>
            <a:ext cx="3416400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4E610A6-8590-45CF-B4C3-83A37637FEBC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56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Text 1"/>
          <p:cNvSpPr>
            <a:spLocks noGrp="1"/>
          </p:cNvSpPr>
          <p:nvPr>
            <p:ph type="body" idx="1" hasCustomPrompt="1"/>
          </p:nvPr>
        </p:nvSpPr>
        <p:spPr bwMode="gray">
          <a:xfrm>
            <a:off x="540000" y="15120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4" name="Inhalt 1"/>
          <p:cNvSpPr>
            <a:spLocks noGrp="1"/>
          </p:cNvSpPr>
          <p:nvPr>
            <p:ph sz="half" idx="2" hasCustomPrompt="1"/>
          </p:nvPr>
        </p:nvSpPr>
        <p:spPr bwMode="gray">
          <a:xfrm>
            <a:off x="540000" y="1872000"/>
            <a:ext cx="2671200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2800" y="15120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28" name="Inhalt 2"/>
          <p:cNvSpPr>
            <a:spLocks noGrp="1"/>
          </p:cNvSpPr>
          <p:nvPr>
            <p:ph sz="quarter" idx="17" hasCustomPrompt="1"/>
          </p:nvPr>
        </p:nvSpPr>
        <p:spPr bwMode="gray">
          <a:xfrm>
            <a:off x="3352800" y="1872000"/>
            <a:ext cx="2671200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65600" y="15120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26" name="Inhalt 3"/>
          <p:cNvSpPr>
            <a:spLocks noGrp="1"/>
          </p:cNvSpPr>
          <p:nvPr>
            <p:ph sz="quarter" idx="15" hasCustomPrompt="1"/>
          </p:nvPr>
        </p:nvSpPr>
        <p:spPr bwMode="gray">
          <a:xfrm>
            <a:off x="6165600" y="1872000"/>
            <a:ext cx="2671200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4"/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8978400" y="15120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6" name="Inhalt 4"/>
          <p:cNvSpPr>
            <a:spLocks noGrp="1"/>
          </p:cNvSpPr>
          <p:nvPr>
            <p:ph sz="quarter" idx="4" hasCustomPrompt="1"/>
          </p:nvPr>
        </p:nvSpPr>
        <p:spPr bwMode="gray">
          <a:xfrm>
            <a:off x="8978400" y="1872000"/>
            <a:ext cx="2671200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2022FFB-CE25-42AE-8D3F-F7DC0EB8659A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8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9" name="Foliennummer"/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084000"/>
            <a:ext cx="900000" cy="360000"/>
          </a:xfrm>
        </p:spPr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18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4" name="Inhalt 1"/>
          <p:cNvSpPr>
            <a:spLocks noGrp="1"/>
          </p:cNvSpPr>
          <p:nvPr>
            <p:ph sz="half" idx="2" hasCustomPrompt="1"/>
          </p:nvPr>
        </p:nvSpPr>
        <p:spPr bwMode="gray">
          <a:xfrm>
            <a:off x="540000" y="15120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nhalt 2"/>
          <p:cNvSpPr>
            <a:spLocks noGrp="1"/>
          </p:cNvSpPr>
          <p:nvPr>
            <p:ph sz="quarter" idx="4" hasCustomPrompt="1"/>
          </p:nvPr>
        </p:nvSpPr>
        <p:spPr bwMode="gray">
          <a:xfrm>
            <a:off x="6310800" y="15120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Inhalt 3"/>
          <p:cNvSpPr>
            <a:spLocks noGrp="1"/>
          </p:cNvSpPr>
          <p:nvPr>
            <p:ph sz="half" idx="15" hasCustomPrompt="1"/>
          </p:nvPr>
        </p:nvSpPr>
        <p:spPr bwMode="gray">
          <a:xfrm>
            <a:off x="540000" y="38772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Inhalt 4"/>
          <p:cNvSpPr>
            <a:spLocks noGrp="1"/>
          </p:cNvSpPr>
          <p:nvPr>
            <p:ph sz="quarter" idx="17" hasCustomPrompt="1"/>
          </p:nvPr>
        </p:nvSpPr>
        <p:spPr bwMode="gray">
          <a:xfrm>
            <a:off x="6310800" y="38772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D8E9EAB-FB86-4829-854D-DEC9B5FC19A1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8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9" name="Foliennummer"/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084000"/>
            <a:ext cx="900000" cy="360000"/>
          </a:xfrm>
        </p:spPr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9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540000" y="1512000"/>
            <a:ext cx="11109600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 bwMode="gray">
          <a:xfrm>
            <a:off x="10209600" y="6084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854EA21-24F0-4C73-9C2D-F386627934E7}" type="datetime1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39348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084000"/>
            <a:ext cx="90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2CEFE82-39F2-4F47-8A0C-D5AB3496FA5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592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52" r:id="rId5"/>
    <p:sldLayoutId id="2147483667" r:id="rId6"/>
    <p:sldLayoutId id="2147483701" r:id="rId7"/>
    <p:sldLayoutId id="2147483711" r:id="rId8"/>
    <p:sldLayoutId id="2147483714" r:id="rId9"/>
    <p:sldLayoutId id="2147483828" r:id="rId10"/>
    <p:sldLayoutId id="2147483836" r:id="rId11"/>
    <p:sldLayoutId id="2147483835" r:id="rId12"/>
    <p:sldLayoutId id="2147483840" r:id="rId13"/>
    <p:sldLayoutId id="2147483816" r:id="rId14"/>
    <p:sldLayoutId id="2147483817" r:id="rId15"/>
    <p:sldLayoutId id="2147483827" r:id="rId16"/>
    <p:sldLayoutId id="2147483818" r:id="rId17"/>
    <p:sldLayoutId id="2147483819" r:id="rId18"/>
    <p:sldLayoutId id="2147483820" r:id="rId19"/>
    <p:sldLayoutId id="2147483821" r:id="rId20"/>
    <p:sldLayoutId id="2147483823" r:id="rId21"/>
    <p:sldLayoutId id="2147483838" r:id="rId22"/>
    <p:sldLayoutId id="2147483842" r:id="rId23"/>
    <p:sldLayoutId id="2147483839" r:id="rId24"/>
    <p:sldLayoutId id="2147483843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">
            <a:extLst>
              <a:ext uri="{FF2B5EF4-FFF2-40B4-BE49-F238E27FC236}">
                <a16:creationId xmlns:a16="http://schemas.microsoft.com/office/drawing/2014/main" id="{17A4885C-862E-4A9F-AE92-9B34856058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/>
        </p:blipFill>
        <p:spPr bwMode="gray"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7" name="Layer">
            <a:extLst>
              <a:ext uri="{FF2B5EF4-FFF2-40B4-BE49-F238E27FC236}">
                <a16:creationId xmlns:a16="http://schemas.microsoft.com/office/drawing/2014/main" id="{715CC3BA-4652-4AD0-8876-7CAC64C3BBCA}"/>
              </a:ext>
            </a:extLst>
          </p:cNvPr>
          <p:cNvSpPr/>
          <p:nvPr/>
        </p:nvSpPr>
        <p:spPr bwMode="gray">
          <a:xfrm>
            <a:off x="0" y="0"/>
            <a:ext cx="12190413" cy="6858000"/>
          </a:xfrm>
          <a:prstGeom prst="rect">
            <a:avLst/>
          </a:prstGeom>
          <a:gradFill>
            <a:gsLst>
              <a:gs pos="39800">
                <a:schemeClr val="accent1">
                  <a:lumMod val="50000"/>
                  <a:alpha val="8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3" name="Untertitel"/>
          <p:cNvSpPr>
            <a:spLocks noGrp="1"/>
          </p:cNvSpPr>
          <p:nvPr>
            <p:ph type="subTitle" idx="1"/>
          </p:nvPr>
        </p:nvSpPr>
        <p:spPr bwMode="gray">
          <a:xfrm>
            <a:off x="3646714" y="3429000"/>
            <a:ext cx="8022686" cy="1198457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Mr.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TONTikorn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Sirakritanasarn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Candidate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PH.d.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(Engineering law and inspector)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10769B2-E72D-474F-89EA-7364909E00D9}"/>
              </a:ext>
            </a:extLst>
          </p:cNvPr>
          <p:cNvSpPr/>
          <p:nvPr/>
        </p:nvSpPr>
        <p:spPr>
          <a:xfrm>
            <a:off x="1741519" y="940957"/>
            <a:ext cx="2776052" cy="724557"/>
          </a:xfrm>
          <a:prstGeom prst="rect">
            <a:avLst/>
          </a:prstGeom>
          <a:solidFill>
            <a:srgbClr val="BF0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 bwMode="gray">
          <a:xfrm>
            <a:off x="107355" y="76200"/>
            <a:ext cx="5987851" cy="2460171"/>
          </a:xfrm>
        </p:spPr>
        <p:txBody>
          <a:bodyPr/>
          <a:lstStyle/>
          <a:p>
            <a:pPr algn="ctr"/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INTEGRATED</a:t>
            </a:r>
            <a:br>
              <a:rPr lang="en-US" sz="6000" dirty="0"/>
            </a:br>
            <a:r>
              <a:rPr lang="en-US" sz="6000" dirty="0"/>
              <a:t>Project Management 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967B62-EB1D-914F-A5AD-63AD8ECD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452" y="6621971"/>
            <a:ext cx="235367" cy="240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346578-AAC9-9B4E-8A02-57E8320ED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5819" y="6621971"/>
            <a:ext cx="1194594" cy="2360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059596-83AD-7C4E-B660-C7AF0D5C2B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0439" r="1066" b="11142"/>
          <a:stretch/>
        </p:blipFill>
        <p:spPr>
          <a:xfrm>
            <a:off x="873434" y="3397371"/>
            <a:ext cx="1736170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5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">
            <a:extLst>
              <a:ext uri="{FF2B5EF4-FFF2-40B4-BE49-F238E27FC236}">
                <a16:creationId xmlns:a16="http://schemas.microsoft.com/office/drawing/2014/main" id="{6D1778B7-61CA-4FFA-8A30-8300381D30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1" b="8791"/>
          <a:stretch>
            <a:fillRect/>
          </a:stretch>
        </p:blipFill>
        <p:spPr bwMode="gray">
          <a:xfrm>
            <a:off x="180975" y="179388"/>
            <a:ext cx="11828463" cy="6499225"/>
          </a:xfrm>
        </p:spPr>
      </p:pic>
      <p:sp>
        <p:nvSpPr>
          <p:cNvPr id="2" name="Layer">
            <a:extLst>
              <a:ext uri="{FF2B5EF4-FFF2-40B4-BE49-F238E27FC236}">
                <a16:creationId xmlns:a16="http://schemas.microsoft.com/office/drawing/2014/main" id="{B67C1B6B-40BE-4B1C-8CA8-6D4CFC10B48C}"/>
              </a:ext>
            </a:extLst>
          </p:cNvPr>
          <p:cNvSpPr/>
          <p:nvPr/>
        </p:nvSpPr>
        <p:spPr bwMode="gray">
          <a:xfrm>
            <a:off x="180406" y="180000"/>
            <a:ext cx="11829600" cy="6498000"/>
          </a:xfrm>
          <a:prstGeom prst="rect">
            <a:avLst/>
          </a:prstGeom>
          <a:gradFill>
            <a:gsLst>
              <a:gs pos="35000">
                <a:schemeClr val="accent1">
                  <a:lumMod val="50000"/>
                  <a:alpha val="8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16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cap="all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7" name="Untertitel"/>
          <p:cNvSpPr>
            <a:spLocks noGrp="1"/>
          </p:cNvSpPr>
          <p:nvPr>
            <p:ph type="body" sz="quarter" idx="13"/>
          </p:nvPr>
        </p:nvSpPr>
        <p:spPr bwMode="gray">
          <a:xfrm>
            <a:off x="540000" y="971999"/>
            <a:ext cx="10795871" cy="54000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Project management :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Text"/>
          <p:cNvSpPr>
            <a:spLocks noGrp="1"/>
          </p:cNvSpPr>
          <p:nvPr>
            <p:ph idx="1"/>
          </p:nvPr>
        </p:nvSpPr>
        <p:spPr bwMode="gray">
          <a:xfrm>
            <a:off x="540000" y="1512000"/>
            <a:ext cx="11109600" cy="4298400"/>
          </a:xfrm>
        </p:spPr>
        <p:txBody>
          <a:bodyPr tIns="180000" numCol="2"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  <a:t>Planning</a:t>
            </a:r>
            <a:b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</a:br>
            <a:endParaRPr lang="en-US" sz="3200" dirty="0">
              <a:solidFill>
                <a:schemeClr val="bg1"/>
              </a:solidFill>
              <a:latin typeface="Bebas Neue" panose="020B0506020202020201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  <a:t>Project Objectives</a:t>
            </a:r>
            <a:b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</a:br>
            <a:endParaRPr lang="en-US" sz="3200" dirty="0">
              <a:solidFill>
                <a:schemeClr val="bg1"/>
              </a:solidFill>
              <a:latin typeface="Bebas Neue" panose="020B0506020202020201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  <a:t>Project Organization </a:t>
            </a:r>
            <a:b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  <a:t>&amp; Optimization</a:t>
            </a:r>
            <a:b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</a:br>
            <a:endParaRPr lang="en-US" sz="3200" dirty="0">
              <a:solidFill>
                <a:schemeClr val="bg1"/>
              </a:solidFill>
              <a:latin typeface="Bebas Neue" panose="020B0506020202020201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  <a:t>Evaluation &amp; Analysis</a:t>
            </a:r>
            <a:b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</a:br>
            <a:endParaRPr lang="en-US" sz="3200" dirty="0">
              <a:solidFill>
                <a:schemeClr val="bg1"/>
              </a:solidFill>
              <a:latin typeface="Bebas Neue" panose="020B0506020202020201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  <a:t>Process Visualization</a:t>
            </a:r>
            <a:b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</a:br>
            <a:endParaRPr lang="en-US" sz="3200" dirty="0">
              <a:solidFill>
                <a:schemeClr val="bg1"/>
              </a:solidFill>
              <a:latin typeface="Bebas Neue" panose="020B0506020202020201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  <a:t>Risks &amp; Variances</a:t>
            </a:r>
            <a:b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</a:br>
            <a:endParaRPr lang="en-US" sz="3200" dirty="0">
              <a:solidFill>
                <a:schemeClr val="bg1"/>
              </a:solidFill>
              <a:latin typeface="Bebas Neue" panose="020B0506020202020201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  <a:t>Project Controls</a:t>
            </a:r>
            <a:b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</a:br>
            <a:endParaRPr lang="en-US" sz="3200" dirty="0">
              <a:solidFill>
                <a:schemeClr val="bg1"/>
              </a:solidFill>
              <a:latin typeface="Bebas Neue" panose="020B0506020202020201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  <a:t>Project team</a:t>
            </a:r>
            <a:b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</a:br>
            <a:endParaRPr lang="en-US" sz="3200" dirty="0">
              <a:solidFill>
                <a:schemeClr val="bg1"/>
              </a:solidFill>
              <a:latin typeface="Bebas Neue" panose="020B0506020202020201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Bebas Neue" panose="020B0506020202020201" pitchFamily="34" charset="0"/>
              </a:rPr>
              <a:t>Project Templates</a:t>
            </a:r>
          </a:p>
        </p:txBody>
      </p:sp>
    </p:spTree>
    <p:extLst>
      <p:ext uri="{BB962C8B-B14F-4D97-AF65-F5344CB8AC3E}">
        <p14:creationId xmlns:p14="http://schemas.microsoft.com/office/powerpoint/2010/main" val="15230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7BB7F588-DBD9-43AC-9106-BE00E9EA6BF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Tool OVERVIEW</a:t>
            </a:r>
            <a:endParaRPr lang="en-US" cap="all" dirty="0"/>
          </a:p>
        </p:txBody>
      </p:sp>
      <p:sp>
        <p:nvSpPr>
          <p:cNvPr id="3" name="Untertitel">
            <a:extLst>
              <a:ext uri="{FF2B5EF4-FFF2-40B4-BE49-F238E27FC236}">
                <a16:creationId xmlns:a16="http://schemas.microsoft.com/office/drawing/2014/main" id="{BCFF2152-6654-4C38-8EF3-421E4287C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dirty="0"/>
              <a:t>Project management    by     TJ  CORPORATION  GROUP CO.,LTD.</a:t>
            </a:r>
          </a:p>
        </p:txBody>
      </p:sp>
      <p:sp>
        <p:nvSpPr>
          <p:cNvPr id="4" name="Inhalt">
            <a:extLst>
              <a:ext uri="{FF2B5EF4-FFF2-40B4-BE49-F238E27FC236}">
                <a16:creationId xmlns:a16="http://schemas.microsoft.com/office/drawing/2014/main" id="{72C52833-A3EE-4731-AAFC-EC772340F832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 numCol="3"/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Planning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hlinkClick r:id="" action="ppaction://noaction"/>
              </a:rPr>
              <a:t>Project Management Triangle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hlinkClick r:id="" action="ppaction://noaction"/>
              </a:rPr>
              <a:t>Phase Plan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hlinkClick r:id="" action="ppaction://noaction"/>
              </a:rPr>
              <a:t>Project Schedule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hlinkClick r:id="" action="ppaction://noaction"/>
              </a:rPr>
              <a:t>Work Breakdown Structure (WBS)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hlinkClick r:id="" action="ppaction://noaction"/>
              </a:rPr>
              <a:t>Schedule Network Diagram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hlinkClick r:id="" action="ppaction://noaction"/>
              </a:rPr>
              <a:t>Critical Path Method</a:t>
            </a:r>
            <a:endParaRPr lang="en-US" sz="1200" dirty="0"/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1200" dirty="0">
                <a:hlinkClick r:id="" action="ppaction://noaction"/>
              </a:rPr>
              <a:t>Activity and Capacity Planning</a:t>
            </a:r>
            <a:endParaRPr lang="en-US" sz="12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Objectives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en-US" sz="1200" dirty="0">
                <a:hlinkClick r:id="" action="ppaction://noaction"/>
              </a:rPr>
              <a:t>SMART Method: Setting Objectives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en-US" sz="1200" dirty="0">
                <a:hlinkClick r:id="" action="ppaction://noaction"/>
              </a:rPr>
              <a:t>Milestones &amp; Milestone Planning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en-US" sz="1200" dirty="0">
                <a:hlinkClick r:id="" action="ppaction://noaction"/>
              </a:rPr>
              <a:t>Brainstorming and Mind Mapping</a:t>
            </a:r>
            <a:endParaRPr lang="en-US" sz="1200" dirty="0"/>
          </a:p>
          <a:p>
            <a:pPr>
              <a:lnSpc>
                <a:spcPct val="110000"/>
              </a:lnSpc>
              <a:buFont typeface="+mj-lt"/>
              <a:buAutoNum type="arabicPeriod" startAt="8"/>
            </a:pPr>
            <a:r>
              <a:rPr lang="en-US" sz="1200" dirty="0">
                <a:hlinkClick r:id="" action="ppaction://noaction"/>
              </a:rPr>
              <a:t>Project Requirements Specification</a:t>
            </a:r>
            <a:endParaRPr lang="en-US" sz="12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organization and optimization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en-US" sz="1200" dirty="0">
                <a:hlinkClick r:id="" action="ppaction://noaction"/>
              </a:rPr>
              <a:t>Traditional, Agile and Hybrid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en-US" sz="1200" dirty="0">
                <a:hlinkClick r:id="" action="ppaction://noaction"/>
              </a:rPr>
              <a:t>Project Organization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en-US" sz="1200" dirty="0">
                <a:hlinkClick r:id="" action="ppaction://noaction"/>
              </a:rPr>
              <a:t>PDCA Cycle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en-US" sz="1200" dirty="0">
                <a:hlinkClick r:id="" action="ppaction://noaction"/>
              </a:rPr>
              <a:t>Waterfall Method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en-US" sz="1200" dirty="0">
                <a:hlinkClick r:id="" action="ppaction://noaction"/>
              </a:rPr>
              <a:t>Scrum</a:t>
            </a:r>
            <a:endParaRPr lang="en-US" sz="1200" dirty="0"/>
          </a:p>
          <a:p>
            <a:pPr>
              <a:lnSpc>
                <a:spcPct val="110000"/>
              </a:lnSpc>
              <a:buFont typeface="+mj-lt"/>
              <a:buAutoNum type="arabicPeriod" startAt="12"/>
            </a:pPr>
            <a:r>
              <a:rPr lang="en-US" sz="1200" dirty="0">
                <a:hlinkClick r:id="" action="ppaction://noaction"/>
              </a:rPr>
              <a:t>Kanban Board</a:t>
            </a:r>
            <a:endParaRPr lang="en-US" sz="12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Evaluation and Analysis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8"/>
            </a:pPr>
            <a:r>
              <a:rPr lang="en-US" sz="1200" dirty="0">
                <a:hlinkClick r:id="" action="ppaction://noaction"/>
              </a:rPr>
              <a:t>Scenario Analysis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8"/>
            </a:pPr>
            <a:r>
              <a:rPr lang="en-US" sz="1200" dirty="0">
                <a:hlinkClick r:id="" action="ppaction://noaction"/>
              </a:rPr>
              <a:t>PERT Estimation Technique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8"/>
            </a:pPr>
            <a:r>
              <a:rPr lang="en-US" sz="1200" dirty="0">
                <a:hlinkClick r:id="" action="ppaction://noaction"/>
              </a:rPr>
              <a:t>ABC Analysis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8"/>
            </a:pPr>
            <a:r>
              <a:rPr lang="en-US" sz="1200" dirty="0">
                <a:hlinkClick r:id="" action="ppaction://noaction"/>
              </a:rPr>
              <a:t>SWOT Analysis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8"/>
            </a:pPr>
            <a:r>
              <a:rPr lang="en-US" sz="1200" dirty="0">
                <a:hlinkClick r:id="" action="ppaction://noaction"/>
              </a:rPr>
              <a:t>Stakeholder Analysis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8"/>
            </a:pPr>
            <a:r>
              <a:rPr lang="en-US" sz="1200" dirty="0">
                <a:hlinkClick r:id="" action="ppaction://noaction"/>
              </a:rPr>
              <a:t>Benchmarking Project Management</a:t>
            </a:r>
            <a:endParaRPr lang="en-US" sz="1200" dirty="0"/>
          </a:p>
          <a:p>
            <a:pPr>
              <a:lnSpc>
                <a:spcPct val="110000"/>
              </a:lnSpc>
              <a:buFont typeface="+mj-lt"/>
              <a:buAutoNum type="arabicPeriod" startAt="18"/>
            </a:pPr>
            <a:r>
              <a:rPr lang="en-US" sz="1200" dirty="0">
                <a:hlinkClick r:id="" action="ppaction://noaction"/>
              </a:rPr>
              <a:t>Project Portfolio</a:t>
            </a:r>
            <a:endParaRPr lang="en-US" sz="12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Visualization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25"/>
            </a:pPr>
            <a:r>
              <a:rPr lang="en-US" sz="1200" dirty="0">
                <a:hlinkClick r:id="" action="ppaction://noaction"/>
              </a:rPr>
              <a:t>Gantt Chart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25"/>
            </a:pPr>
            <a:r>
              <a:rPr lang="en-US" sz="1200" dirty="0">
                <a:hlinkClick r:id="" action="ppaction://noaction"/>
              </a:rPr>
              <a:t>Roadmapping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25"/>
            </a:pPr>
            <a:r>
              <a:rPr lang="en-US" sz="1200" dirty="0">
                <a:hlinkClick r:id="" action="ppaction://noaction"/>
              </a:rPr>
              <a:t>Project Canvas</a:t>
            </a:r>
            <a:endParaRPr lang="en-US" sz="1200" dirty="0"/>
          </a:p>
          <a:p>
            <a:pPr>
              <a:lnSpc>
                <a:spcPct val="110000"/>
              </a:lnSpc>
              <a:buFont typeface="+mj-lt"/>
              <a:buAutoNum type="arabicPeriod" startAt="25"/>
            </a:pPr>
            <a:r>
              <a:rPr lang="en-US" sz="1200" dirty="0">
                <a:hlinkClick r:id="" action="ppaction://noaction"/>
              </a:rPr>
              <a:t>Strategy Map</a:t>
            </a:r>
            <a:r>
              <a:rPr lang="en-US" sz="1200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Risks and Variances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en-US" sz="1200" dirty="0">
                <a:hlinkClick r:id="" action="ppaction://noaction"/>
              </a:rPr>
              <a:t>Risk Analysis</a:t>
            </a:r>
            <a:endParaRPr lang="en-US" sz="1200" dirty="0"/>
          </a:p>
          <a:p>
            <a:pPr>
              <a:lnSpc>
                <a:spcPct val="110000"/>
              </a:lnSpc>
              <a:buFont typeface="+mj-lt"/>
              <a:buAutoNum type="arabicPeriod" startAt="29"/>
            </a:pPr>
            <a:r>
              <a:rPr lang="en-US" sz="1200" dirty="0">
                <a:hlinkClick r:id="" action="ppaction://noaction"/>
              </a:rPr>
              <a:t>Ishikawa Diagram</a:t>
            </a:r>
            <a:endParaRPr lang="en-US" sz="12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Controls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31"/>
            </a:pPr>
            <a:r>
              <a:rPr lang="en-US" sz="1200" dirty="0">
                <a:hlinkClick r:id="" action="ppaction://noaction"/>
              </a:rPr>
              <a:t>Target-Actual Comparison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31"/>
            </a:pPr>
            <a:r>
              <a:rPr lang="en-US" sz="1200" dirty="0">
                <a:hlinkClick r:id="" action="ppaction://noaction"/>
              </a:rPr>
              <a:t>Burndown Chart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31"/>
            </a:pPr>
            <a:r>
              <a:rPr lang="en-US" sz="1200" dirty="0">
                <a:hlinkClick r:id="" action="ppaction://noaction"/>
              </a:rPr>
              <a:t>Milestone Trend Analysis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31"/>
            </a:pPr>
            <a:r>
              <a:rPr lang="en-US" sz="1200" dirty="0">
                <a:hlinkClick r:id="" action="ppaction://noaction"/>
              </a:rPr>
              <a:t>Project Life Cycle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31"/>
            </a:pPr>
            <a:r>
              <a:rPr lang="en-US" sz="1200" dirty="0">
                <a:hlinkClick r:id="" action="ppaction://noaction"/>
              </a:rPr>
              <a:t>Cost Trend Analysis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31"/>
            </a:pPr>
            <a:r>
              <a:rPr lang="en-US" sz="1200" dirty="0">
                <a:hlinkClick r:id="" action="ppaction://noaction"/>
              </a:rPr>
              <a:t>Earned Value Analysis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31"/>
            </a:pPr>
            <a:r>
              <a:rPr lang="en-US" sz="1200" dirty="0">
                <a:hlinkClick r:id="" action="ppaction://noaction"/>
              </a:rPr>
              <a:t>CPI and SPI</a:t>
            </a:r>
            <a:endParaRPr lang="en-US" sz="1200" dirty="0"/>
          </a:p>
          <a:p>
            <a:pPr>
              <a:lnSpc>
                <a:spcPct val="110000"/>
              </a:lnSpc>
              <a:buFont typeface="+mj-lt"/>
              <a:buAutoNum type="arabicPeriod" startAt="31"/>
            </a:pPr>
            <a:r>
              <a:rPr lang="en-US" sz="1200" dirty="0">
                <a:hlinkClick r:id="" action="ppaction://noaction"/>
              </a:rPr>
              <a:t>Projekt Status</a:t>
            </a:r>
            <a:endParaRPr lang="en-US" sz="12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Team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39"/>
            </a:pPr>
            <a:r>
              <a:rPr lang="en-US" sz="1200" dirty="0">
                <a:hlinkClick r:id="" action="ppaction://noaction"/>
              </a:rPr>
              <a:t>Team Building and Leadership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39"/>
            </a:pPr>
            <a:r>
              <a:rPr lang="en-US" sz="1200" dirty="0">
                <a:hlinkClick r:id="" action="ppaction://noaction"/>
              </a:rPr>
              <a:t>Project Roles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39"/>
            </a:pPr>
            <a:r>
              <a:rPr lang="en-US" sz="1200" dirty="0">
                <a:hlinkClick r:id="" action="ppaction://noaction"/>
              </a:rPr>
              <a:t>RACI Matrix</a:t>
            </a:r>
            <a:endParaRPr lang="en-US" sz="1200" dirty="0"/>
          </a:p>
          <a:p>
            <a:pPr>
              <a:lnSpc>
                <a:spcPct val="110000"/>
              </a:lnSpc>
              <a:buFont typeface="+mj-lt"/>
              <a:buAutoNum type="arabicPeriod" startAt="39"/>
            </a:pPr>
            <a:r>
              <a:rPr lang="en-US" sz="1200" dirty="0">
                <a:hlinkClick r:id="" action="ppaction://noaction"/>
              </a:rPr>
              <a:t>Responsibility and Absence Planning</a:t>
            </a:r>
            <a:endParaRPr lang="en-US" sz="12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Templates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43"/>
            </a:pPr>
            <a:r>
              <a:rPr lang="en-US" sz="1200" dirty="0">
                <a:hlinkClick r:id="" action="ppaction://noaction"/>
              </a:rPr>
              <a:t>Meeting Templates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43"/>
            </a:pPr>
            <a:r>
              <a:rPr lang="en-US" sz="1200" dirty="0">
                <a:hlinkClick r:id="" action="ppaction://noaction"/>
              </a:rPr>
              <a:t>Change Request</a:t>
            </a:r>
            <a:endParaRPr lang="en-US" sz="1200" dirty="0"/>
          </a:p>
          <a:p>
            <a:pPr>
              <a:lnSpc>
                <a:spcPct val="110000"/>
              </a:lnSpc>
              <a:spcAft>
                <a:spcPts val="0"/>
              </a:spcAft>
              <a:buFont typeface="+mj-lt"/>
              <a:buAutoNum type="arabicPeriod" startAt="43"/>
            </a:pPr>
            <a:r>
              <a:rPr lang="en-US" sz="1200" dirty="0">
                <a:hlinkClick r:id="" action="ppaction://noaction"/>
              </a:rPr>
              <a:t>Project Closure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9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LOAD">
  <a:themeElements>
    <a:clrScheme name="PL Styleguide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PresentationLoad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resentationLoad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209</Words>
  <Application>Microsoft Macintosh PowerPoint</Application>
  <PresentationFormat>Custom</PresentationFormat>
  <Paragraphs>71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Wingdings</vt:lpstr>
      <vt:lpstr>Arial</vt:lpstr>
      <vt:lpstr>Calibri Light</vt:lpstr>
      <vt:lpstr>Bebas Neue</vt:lpstr>
      <vt:lpstr>PRESENTATIONLOAD</vt:lpstr>
      <vt:lpstr>   INTEGRATED Project Management </vt:lpstr>
      <vt:lpstr>Agenda</vt:lpstr>
      <vt:lpstr>Tool OVERVIEW</vt:lpstr>
    </vt:vector>
  </TitlesOfParts>
  <Company>PresentationLoad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PROJEKTMANAGEMENT TOOLBOX</dc:title>
  <dc:creator>PresentationLoad</dc:creator>
  <dc:description>www.presentationload.com</dc:description>
  <cp:lastModifiedBy>Mr.Tontikorn chantasiri</cp:lastModifiedBy>
  <cp:revision>2877</cp:revision>
  <cp:lastPrinted>2021-11-01T17:58:26Z</cp:lastPrinted>
  <dcterms:created xsi:type="dcterms:W3CDTF">2015-11-26T10:37:47Z</dcterms:created>
  <dcterms:modified xsi:type="dcterms:W3CDTF">2021-11-01T18:27:43Z</dcterms:modified>
</cp:coreProperties>
</file>